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4400B-5002-4569-8C68-E878C006CD56}" type="datetimeFigureOut">
              <a:rPr lang="en-US" smtClean="0"/>
              <a:t>10/17/2014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8C8-44B0-4F80-AF90-1308F98AD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4400B-5002-4569-8C68-E878C006CD56}" type="datetimeFigureOut">
              <a:rPr lang="en-US" smtClean="0"/>
              <a:t>10/17/2014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8C8-44B0-4F80-AF90-1308F98AD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4400B-5002-4569-8C68-E878C006CD56}" type="datetimeFigureOut">
              <a:rPr lang="en-US" smtClean="0"/>
              <a:t>10/17/2014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8C8-44B0-4F80-AF90-1308F98AD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4400B-5002-4569-8C68-E878C006CD56}" type="datetimeFigureOut">
              <a:rPr lang="en-US" smtClean="0"/>
              <a:t>10/17/2014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8C8-44B0-4F80-AF90-1308F98AD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4400B-5002-4569-8C68-E878C006CD56}" type="datetimeFigureOut">
              <a:rPr lang="en-US" smtClean="0"/>
              <a:t>10/17/2014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8C8-44B0-4F80-AF90-1308F98AD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4400B-5002-4569-8C68-E878C006CD56}" type="datetimeFigureOut">
              <a:rPr lang="en-US" smtClean="0"/>
              <a:t>10/17/2014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8C8-44B0-4F80-AF90-1308F98AD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4400B-5002-4569-8C68-E878C006CD56}" type="datetimeFigureOut">
              <a:rPr lang="en-US" smtClean="0"/>
              <a:t>10/17/2014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8C8-44B0-4F80-AF90-1308F98AD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4400B-5002-4569-8C68-E878C006CD56}" type="datetimeFigureOut">
              <a:rPr lang="en-US" smtClean="0"/>
              <a:t>10/17/2014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8C8-44B0-4F80-AF90-1308F98AD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4400B-5002-4569-8C68-E878C006CD56}" type="datetimeFigureOut">
              <a:rPr lang="en-US" smtClean="0"/>
              <a:t>10/17/2014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8C8-44B0-4F80-AF90-1308F98AD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4400B-5002-4569-8C68-E878C006CD56}" type="datetimeFigureOut">
              <a:rPr lang="en-US" smtClean="0"/>
              <a:t>10/17/2014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8C8-44B0-4F80-AF90-1308F98AD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4400B-5002-4569-8C68-E878C006CD56}" type="datetimeFigureOut">
              <a:rPr lang="en-US" smtClean="0"/>
              <a:t>10/17/2014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8C8-44B0-4F80-AF90-1308F98AD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4400B-5002-4569-8C68-E878C006CD56}" type="datetimeFigureOut">
              <a:rPr lang="en-US" smtClean="0"/>
              <a:t>10/17/2014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578C8-44B0-4F80-AF90-1308F98AD6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41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726137" y="1079225"/>
            <a:ext cx="8922441" cy="1776497"/>
            <a:chOff x="726137" y="1079225"/>
            <a:chExt cx="8922441" cy="1776497"/>
          </a:xfrm>
        </p:grpSpPr>
        <p:pic>
          <p:nvPicPr>
            <p:cNvPr id="2" name="Picture 1" descr="NBK-4084-e2a519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6137" y="1115691"/>
              <a:ext cx="745527" cy="121143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084-e2a8b1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47360" y="2126427"/>
              <a:ext cx="171285" cy="1480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084-e2a95d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50974" y="1098708"/>
              <a:ext cx="670950" cy="11652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4084-e2aa47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95007" y="1694759"/>
              <a:ext cx="381855" cy="1502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4084-e2aa85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84645" y="1263090"/>
              <a:ext cx="244985" cy="9925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4084-e2aad3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47733" y="1170924"/>
              <a:ext cx="967618" cy="11349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084-e2ab02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05826" y="1989557"/>
              <a:ext cx="139700" cy="3375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4084-e2ab31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05826" y="1778987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4084-e2ab7f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79526" y="1863215"/>
              <a:ext cx="337570" cy="4583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4084-e2abae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05909" y="1863215"/>
              <a:ext cx="158585" cy="4954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4084-e2abdc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48023" y="1663173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4084-e2ac1b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94582" y="1783449"/>
              <a:ext cx="430426" cy="5153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4084-e2ac69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16562" y="1936914"/>
              <a:ext cx="158585" cy="3691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4084-e2acb7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16562" y="1715816"/>
              <a:ext cx="139700" cy="1502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4084-e2ad05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76203" y="1863215"/>
              <a:ext cx="373569" cy="47093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4084-e2ad72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21930" y="1815067"/>
              <a:ext cx="442854" cy="5515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4084-e2adc0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53722" y="1220976"/>
              <a:ext cx="160757" cy="10640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4084-e2ae5c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22054" y="1079225"/>
              <a:ext cx="941134" cy="7635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4084-e2ae9a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87044" y="1873796"/>
              <a:ext cx="499047" cy="5606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4084-e2aec9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95961" y="1600002"/>
              <a:ext cx="171284" cy="8008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4084-e2af17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43277" y="1842591"/>
              <a:ext cx="613482" cy="1581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4084-e2afb3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06611" y="1642116"/>
              <a:ext cx="181775" cy="8113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4084-e2afe2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85474" y="1868154"/>
              <a:ext cx="550311" cy="18523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4084-e2b04f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96085" y="1895764"/>
              <a:ext cx="392220" cy="52313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4084-e2b07e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49447" y="1842158"/>
              <a:ext cx="321120" cy="5048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4084-e2b0bc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60841" y="1839178"/>
              <a:ext cx="388752" cy="4984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4084-e2b1a6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04935" y="1718046"/>
              <a:ext cx="543643" cy="7775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4084-e2b38a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19888" y="2688600"/>
              <a:ext cx="342489" cy="1671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4084-e2b407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37355" y="2624101"/>
              <a:ext cx="333993" cy="16548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4084-e2b436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80263" y="2559513"/>
              <a:ext cx="343656" cy="17116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4084-e2b474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95772" y="2504693"/>
              <a:ext cx="371966" cy="16737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4084-e2b4e1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10093" y="2453549"/>
              <a:ext cx="366923" cy="1615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4084-e2b54e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30848" y="2430082"/>
              <a:ext cx="379682" cy="1503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4084-e2b629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33737" y="2421231"/>
              <a:ext cx="375379" cy="1398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4084-e2b6c5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13545" y="2410716"/>
              <a:ext cx="399672" cy="1403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4084-e2b713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44817" y="2391825"/>
              <a:ext cx="449772" cy="1510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4084-e2b761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71872" y="2366722"/>
              <a:ext cx="460195" cy="1553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4084-e2b7ce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39145" y="2345867"/>
              <a:ext cx="423518" cy="1523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4084-e2b82c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87493" y="2326894"/>
              <a:ext cx="540798" cy="15047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4084-e2b8a8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45820" y="2331581"/>
              <a:ext cx="436125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4084-e2b935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12287" y="2352743"/>
              <a:ext cx="419854" cy="1484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4084-e2ba7c.png"/>
            <p:cNvPicPr>
              <a:picLocks/>
            </p:cNvPicPr>
            <p:nvPr/>
          </p:nvPicPr>
          <p:blipFill>
            <a:blip r:embed="rId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77173" y="2406269"/>
              <a:ext cx="422906" cy="1725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4" name="Picture 43" descr="NBK-4084-e2bada.png"/>
            <p:cNvPicPr>
              <a:picLocks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32164" y="2509667"/>
              <a:ext cx="324842" cy="1789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5" name="Picture 44" descr="NBK-4084-e2bb38.png"/>
            <p:cNvPicPr>
              <a:picLocks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31463" y="2629504"/>
              <a:ext cx="315313" cy="18193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94839" y="505367"/>
            <a:ext cx="1281749" cy="469583"/>
            <a:chOff x="494839" y="505367"/>
            <a:chExt cx="1281749" cy="469583"/>
          </a:xfrm>
        </p:grpSpPr>
        <p:sp>
          <p:nvSpPr>
            <p:cNvPr id="2" name="Freeform 1"/>
            <p:cNvSpPr/>
            <p:nvPr/>
          </p:nvSpPr>
          <p:spPr>
            <a:xfrm>
              <a:off x="494839" y="526424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9065" y="156586"/>
                  </a:lnTo>
                  <a:lnTo>
                    <a:pt x="10095" y="207703"/>
                  </a:lnTo>
                  <a:lnTo>
                    <a:pt x="17678" y="262906"/>
                  </a:lnTo>
                  <a:lnTo>
                    <a:pt x="23509" y="321471"/>
                  </a:lnTo>
                  <a:lnTo>
                    <a:pt x="29990" y="373117"/>
                  </a:lnTo>
                  <a:lnTo>
                    <a:pt x="31375" y="429865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83753" y="520299"/>
              <a:ext cx="229901" cy="454651"/>
            </a:xfrm>
            <a:custGeom>
              <a:avLst/>
              <a:gdLst/>
              <a:ahLst/>
              <a:cxnLst/>
              <a:rect l="0" t="0" r="0" b="0"/>
              <a:pathLst>
                <a:path w="229901" h="454651">
                  <a:moveTo>
                    <a:pt x="200640" y="79825"/>
                  </a:moveTo>
                  <a:lnTo>
                    <a:pt x="151142" y="134912"/>
                  </a:lnTo>
                  <a:lnTo>
                    <a:pt x="119484" y="193765"/>
                  </a:lnTo>
                  <a:lnTo>
                    <a:pt x="98100" y="248034"/>
                  </a:lnTo>
                  <a:lnTo>
                    <a:pt x="72306" y="300891"/>
                  </a:lnTo>
                  <a:lnTo>
                    <a:pt x="65456" y="358672"/>
                  </a:lnTo>
                  <a:lnTo>
                    <a:pt x="66609" y="399792"/>
                  </a:lnTo>
                  <a:lnTo>
                    <a:pt x="75170" y="419345"/>
                  </a:lnTo>
                  <a:lnTo>
                    <a:pt x="98733" y="443506"/>
                  </a:lnTo>
                  <a:lnTo>
                    <a:pt x="121033" y="452031"/>
                  </a:lnTo>
                  <a:lnTo>
                    <a:pt x="145372" y="454650"/>
                  </a:lnTo>
                  <a:lnTo>
                    <a:pt x="167888" y="451914"/>
                  </a:lnTo>
                  <a:lnTo>
                    <a:pt x="186474" y="440560"/>
                  </a:lnTo>
                  <a:lnTo>
                    <a:pt x="201363" y="423815"/>
                  </a:lnTo>
                  <a:lnTo>
                    <a:pt x="224378" y="374169"/>
                  </a:lnTo>
                  <a:lnTo>
                    <a:pt x="229900" y="337314"/>
                  </a:lnTo>
                  <a:lnTo>
                    <a:pt x="225948" y="302347"/>
                  </a:lnTo>
                  <a:lnTo>
                    <a:pt x="217347" y="283619"/>
                  </a:lnTo>
                  <a:lnTo>
                    <a:pt x="172310" y="225364"/>
                  </a:lnTo>
                  <a:lnTo>
                    <a:pt x="145843" y="200676"/>
                  </a:lnTo>
                  <a:lnTo>
                    <a:pt x="84638" y="166233"/>
                  </a:lnTo>
                  <a:lnTo>
                    <a:pt x="27228" y="125332"/>
                  </a:lnTo>
                  <a:lnTo>
                    <a:pt x="4720" y="104357"/>
                  </a:lnTo>
                  <a:lnTo>
                    <a:pt x="1006" y="95010"/>
                  </a:lnTo>
                  <a:lnTo>
                    <a:pt x="0" y="72146"/>
                  </a:lnTo>
                  <a:lnTo>
                    <a:pt x="6011" y="38555"/>
                  </a:lnTo>
                  <a:lnTo>
                    <a:pt x="18212" y="20149"/>
                  </a:lnTo>
                  <a:lnTo>
                    <a:pt x="26379" y="11965"/>
                  </a:lnTo>
                  <a:lnTo>
                    <a:pt x="47932" y="2871"/>
                  </a:lnTo>
                  <a:lnTo>
                    <a:pt x="73108" y="0"/>
                  </a:lnTo>
                  <a:lnTo>
                    <a:pt x="135695" y="10677"/>
                  </a:lnTo>
                  <a:lnTo>
                    <a:pt x="162940" y="26061"/>
                  </a:lnTo>
                  <a:lnTo>
                    <a:pt x="175306" y="41892"/>
                  </a:lnTo>
                  <a:lnTo>
                    <a:pt x="190112" y="798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37077" y="736994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9065"/>
                  </a:lnTo>
                  <a:lnTo>
                    <a:pt x="46307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10777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31834" y="831751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73989" y="505367"/>
              <a:ext cx="302599" cy="451013"/>
            </a:xfrm>
            <a:custGeom>
              <a:avLst/>
              <a:gdLst/>
              <a:ahLst/>
              <a:cxnLst/>
              <a:rect l="0" t="0" r="0" b="0"/>
              <a:pathLst>
                <a:path w="302599" h="451013">
                  <a:moveTo>
                    <a:pt x="126342" y="0"/>
                  </a:moveTo>
                  <a:lnTo>
                    <a:pt x="109575" y="5590"/>
                  </a:lnTo>
                  <a:lnTo>
                    <a:pt x="98223" y="17692"/>
                  </a:lnTo>
                  <a:lnTo>
                    <a:pt x="74004" y="74329"/>
                  </a:lnTo>
                  <a:lnTo>
                    <a:pt x="65646" y="93867"/>
                  </a:lnTo>
                  <a:lnTo>
                    <a:pt x="54133" y="110349"/>
                  </a:lnTo>
                  <a:lnTo>
                    <a:pt x="51296" y="111001"/>
                  </a:lnTo>
                  <a:lnTo>
                    <a:pt x="50575" y="106756"/>
                  </a:lnTo>
                  <a:lnTo>
                    <a:pt x="57824" y="71911"/>
                  </a:lnTo>
                  <a:lnTo>
                    <a:pt x="72765" y="47173"/>
                  </a:lnTo>
                  <a:lnTo>
                    <a:pt x="88492" y="35394"/>
                  </a:lnTo>
                  <a:lnTo>
                    <a:pt x="108350" y="27429"/>
                  </a:lnTo>
                  <a:lnTo>
                    <a:pt x="144668" y="24115"/>
                  </a:lnTo>
                  <a:lnTo>
                    <a:pt x="167242" y="27486"/>
                  </a:lnTo>
                  <a:lnTo>
                    <a:pt x="185854" y="39122"/>
                  </a:lnTo>
                  <a:lnTo>
                    <a:pt x="194093" y="47139"/>
                  </a:lnTo>
                  <a:lnTo>
                    <a:pt x="198415" y="55992"/>
                  </a:lnTo>
                  <a:lnTo>
                    <a:pt x="200099" y="75189"/>
                  </a:lnTo>
                  <a:lnTo>
                    <a:pt x="194469" y="105726"/>
                  </a:lnTo>
                  <a:lnTo>
                    <a:pt x="179803" y="131412"/>
                  </a:lnTo>
                  <a:lnTo>
                    <a:pt x="140144" y="175304"/>
                  </a:lnTo>
                  <a:lnTo>
                    <a:pt x="113664" y="190892"/>
                  </a:lnTo>
                  <a:lnTo>
                    <a:pt x="112041" y="192772"/>
                  </a:lnTo>
                  <a:lnTo>
                    <a:pt x="174932" y="191123"/>
                  </a:lnTo>
                  <a:lnTo>
                    <a:pt x="215089" y="199219"/>
                  </a:lnTo>
                  <a:lnTo>
                    <a:pt x="242844" y="215916"/>
                  </a:lnTo>
                  <a:lnTo>
                    <a:pt x="280389" y="249417"/>
                  </a:lnTo>
                  <a:lnTo>
                    <a:pt x="296118" y="275893"/>
                  </a:lnTo>
                  <a:lnTo>
                    <a:pt x="302598" y="311553"/>
                  </a:lnTo>
                  <a:lnTo>
                    <a:pt x="296382" y="357120"/>
                  </a:lnTo>
                  <a:lnTo>
                    <a:pt x="286039" y="388133"/>
                  </a:lnTo>
                  <a:lnTo>
                    <a:pt x="274917" y="404911"/>
                  </a:lnTo>
                  <a:lnTo>
                    <a:pt x="244324" y="427510"/>
                  </a:lnTo>
                  <a:lnTo>
                    <a:pt x="211213" y="443435"/>
                  </a:lnTo>
                  <a:lnTo>
                    <a:pt x="151772" y="450891"/>
                  </a:lnTo>
                  <a:lnTo>
                    <a:pt x="102161" y="451012"/>
                  </a:lnTo>
                  <a:lnTo>
                    <a:pt x="46003" y="441166"/>
                  </a:lnTo>
                  <a:lnTo>
                    <a:pt x="17920" y="43136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47481" y="1649628"/>
            <a:ext cx="1607682" cy="456498"/>
            <a:chOff x="547481" y="1649628"/>
            <a:chExt cx="1607682" cy="456498"/>
          </a:xfrm>
        </p:grpSpPr>
        <p:sp>
          <p:nvSpPr>
            <p:cNvPr id="9" name="Freeform 8"/>
            <p:cNvSpPr/>
            <p:nvPr/>
          </p:nvSpPr>
          <p:spPr>
            <a:xfrm>
              <a:off x="547481" y="1695088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5590" y="163537"/>
                  </a:lnTo>
                  <a:lnTo>
                    <a:pt x="10723" y="226409"/>
                  </a:lnTo>
                  <a:lnTo>
                    <a:pt x="17475" y="277784"/>
                  </a:lnTo>
                  <a:lnTo>
                    <a:pt x="19996" y="328881"/>
                  </a:lnTo>
                  <a:lnTo>
                    <a:pt x="20848" y="379302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83059" y="1687588"/>
              <a:ext cx="186131" cy="418538"/>
            </a:xfrm>
            <a:custGeom>
              <a:avLst/>
              <a:gdLst/>
              <a:ahLst/>
              <a:cxnLst/>
              <a:rect l="0" t="0" r="0" b="0"/>
              <a:pathLst>
                <a:path w="186131" h="418538">
                  <a:moveTo>
                    <a:pt x="153977" y="60142"/>
                  </a:moveTo>
                  <a:lnTo>
                    <a:pt x="125296" y="114017"/>
                  </a:lnTo>
                  <a:lnTo>
                    <a:pt x="88105" y="177234"/>
                  </a:lnTo>
                  <a:lnTo>
                    <a:pt x="67482" y="229544"/>
                  </a:lnTo>
                  <a:lnTo>
                    <a:pt x="42761" y="291677"/>
                  </a:lnTo>
                  <a:lnTo>
                    <a:pt x="30969" y="345087"/>
                  </a:lnTo>
                  <a:lnTo>
                    <a:pt x="31457" y="370448"/>
                  </a:lnTo>
                  <a:lnTo>
                    <a:pt x="39472" y="389519"/>
                  </a:lnTo>
                  <a:lnTo>
                    <a:pt x="62728" y="413409"/>
                  </a:lnTo>
                  <a:lnTo>
                    <a:pt x="73257" y="417316"/>
                  </a:lnTo>
                  <a:lnTo>
                    <a:pt x="97434" y="418537"/>
                  </a:lnTo>
                  <a:lnTo>
                    <a:pt x="131764" y="412648"/>
                  </a:lnTo>
                  <a:lnTo>
                    <a:pt x="158574" y="397905"/>
                  </a:lnTo>
                  <a:lnTo>
                    <a:pt x="181335" y="373130"/>
                  </a:lnTo>
                  <a:lnTo>
                    <a:pt x="185084" y="363557"/>
                  </a:lnTo>
                  <a:lnTo>
                    <a:pt x="186130" y="343562"/>
                  </a:lnTo>
                  <a:lnTo>
                    <a:pt x="180141" y="312574"/>
                  </a:lnTo>
                  <a:lnTo>
                    <a:pt x="165369" y="286755"/>
                  </a:lnTo>
                  <a:lnTo>
                    <a:pt x="117557" y="228499"/>
                  </a:lnTo>
                  <a:lnTo>
                    <a:pt x="59862" y="176155"/>
                  </a:lnTo>
                  <a:lnTo>
                    <a:pt x="10125" y="126834"/>
                  </a:lnTo>
                  <a:lnTo>
                    <a:pt x="2305" y="106551"/>
                  </a:lnTo>
                  <a:lnTo>
                    <a:pt x="0" y="81938"/>
                  </a:lnTo>
                  <a:lnTo>
                    <a:pt x="2874" y="55401"/>
                  </a:lnTo>
                  <a:lnTo>
                    <a:pt x="11171" y="34248"/>
                  </a:lnTo>
                  <a:lnTo>
                    <a:pt x="16659" y="25332"/>
                  </a:lnTo>
                  <a:lnTo>
                    <a:pt x="32115" y="12306"/>
                  </a:lnTo>
                  <a:lnTo>
                    <a:pt x="51853" y="3786"/>
                  </a:lnTo>
                  <a:lnTo>
                    <a:pt x="76223" y="0"/>
                  </a:lnTo>
                  <a:lnTo>
                    <a:pt x="99532" y="4556"/>
                  </a:lnTo>
                  <a:lnTo>
                    <a:pt x="129266" y="20275"/>
                  </a:lnTo>
                  <a:lnTo>
                    <a:pt x="175034" y="601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76424" y="1726673"/>
              <a:ext cx="269300" cy="322308"/>
            </a:xfrm>
            <a:custGeom>
              <a:avLst/>
              <a:gdLst/>
              <a:ahLst/>
              <a:cxnLst/>
              <a:rect l="0" t="0" r="0" b="0"/>
              <a:pathLst>
                <a:path w="269300" h="322308">
                  <a:moveTo>
                    <a:pt x="123824" y="0"/>
                  </a:moveTo>
                  <a:lnTo>
                    <a:pt x="81132" y="14573"/>
                  </a:lnTo>
                  <a:lnTo>
                    <a:pt x="45071" y="39403"/>
                  </a:lnTo>
                  <a:lnTo>
                    <a:pt x="10229" y="101032"/>
                  </a:lnTo>
                  <a:lnTo>
                    <a:pt x="0" y="162200"/>
                  </a:lnTo>
                  <a:lnTo>
                    <a:pt x="1099" y="217437"/>
                  </a:lnTo>
                  <a:lnTo>
                    <a:pt x="12235" y="262489"/>
                  </a:lnTo>
                  <a:lnTo>
                    <a:pt x="25096" y="280829"/>
                  </a:lnTo>
                  <a:lnTo>
                    <a:pt x="55187" y="304307"/>
                  </a:lnTo>
                  <a:lnTo>
                    <a:pt x="81621" y="316572"/>
                  </a:lnTo>
                  <a:lnTo>
                    <a:pt x="127047" y="322307"/>
                  </a:lnTo>
                  <a:lnTo>
                    <a:pt x="163774" y="315947"/>
                  </a:lnTo>
                  <a:lnTo>
                    <a:pt x="218296" y="286867"/>
                  </a:lnTo>
                  <a:lnTo>
                    <a:pt x="244493" y="260863"/>
                  </a:lnTo>
                  <a:lnTo>
                    <a:pt x="261483" y="230931"/>
                  </a:lnTo>
                  <a:lnTo>
                    <a:pt x="269299" y="180970"/>
                  </a:lnTo>
                  <a:lnTo>
                    <a:pt x="267724" y="126041"/>
                  </a:lnTo>
                  <a:lnTo>
                    <a:pt x="256538" y="87258"/>
                  </a:lnTo>
                  <a:lnTo>
                    <a:pt x="231798" y="48302"/>
                  </a:lnTo>
                  <a:lnTo>
                    <a:pt x="205729" y="30949"/>
                  </a:lnTo>
                  <a:lnTo>
                    <a:pt x="158244" y="15776"/>
                  </a:lnTo>
                  <a:lnTo>
                    <a:pt x="113296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79274" y="189512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5119" y="16788"/>
                  </a:lnTo>
                  <a:lnTo>
                    <a:pt x="3418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42445" y="1810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05616" y="207411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06361" y="1649628"/>
              <a:ext cx="248802" cy="380422"/>
            </a:xfrm>
            <a:custGeom>
              <a:avLst/>
              <a:gdLst/>
              <a:ahLst/>
              <a:cxnLst/>
              <a:rect l="0" t="0" r="0" b="0"/>
              <a:pathLst>
                <a:path w="248802" h="380422">
                  <a:moveTo>
                    <a:pt x="72996" y="24403"/>
                  </a:moveTo>
                  <a:lnTo>
                    <a:pt x="17337" y="67064"/>
                  </a:lnTo>
                  <a:lnTo>
                    <a:pt x="7814" y="73901"/>
                  </a:lnTo>
                  <a:lnTo>
                    <a:pt x="2635" y="73779"/>
                  </a:lnTo>
                  <a:lnTo>
                    <a:pt x="352" y="69019"/>
                  </a:lnTo>
                  <a:lnTo>
                    <a:pt x="0" y="61166"/>
                  </a:lnTo>
                  <a:lnTo>
                    <a:pt x="4445" y="53591"/>
                  </a:lnTo>
                  <a:lnTo>
                    <a:pt x="52386" y="17530"/>
                  </a:lnTo>
                  <a:lnTo>
                    <a:pt x="89246" y="1959"/>
                  </a:lnTo>
                  <a:lnTo>
                    <a:pt x="112974" y="0"/>
                  </a:lnTo>
                  <a:lnTo>
                    <a:pt x="134048" y="4198"/>
                  </a:lnTo>
                  <a:lnTo>
                    <a:pt x="151213" y="13863"/>
                  </a:lnTo>
                  <a:lnTo>
                    <a:pt x="156726" y="22056"/>
                  </a:lnTo>
                  <a:lnTo>
                    <a:pt x="162852" y="43637"/>
                  </a:lnTo>
                  <a:lnTo>
                    <a:pt x="159335" y="65706"/>
                  </a:lnTo>
                  <a:lnTo>
                    <a:pt x="144202" y="94743"/>
                  </a:lnTo>
                  <a:lnTo>
                    <a:pt x="97417" y="147039"/>
                  </a:lnTo>
                  <a:lnTo>
                    <a:pt x="97465" y="151783"/>
                  </a:lnTo>
                  <a:lnTo>
                    <a:pt x="102177" y="154947"/>
                  </a:lnTo>
                  <a:lnTo>
                    <a:pt x="157937" y="172171"/>
                  </a:lnTo>
                  <a:lnTo>
                    <a:pt x="177428" y="180154"/>
                  </a:lnTo>
                  <a:lnTo>
                    <a:pt x="221900" y="216633"/>
                  </a:lnTo>
                  <a:lnTo>
                    <a:pt x="241248" y="251896"/>
                  </a:lnTo>
                  <a:lnTo>
                    <a:pt x="248801" y="291979"/>
                  </a:lnTo>
                  <a:lnTo>
                    <a:pt x="244328" y="316461"/>
                  </a:lnTo>
                  <a:lnTo>
                    <a:pt x="233372" y="337870"/>
                  </a:lnTo>
                  <a:lnTo>
                    <a:pt x="216804" y="355184"/>
                  </a:lnTo>
                  <a:lnTo>
                    <a:pt x="187746" y="372496"/>
                  </a:lnTo>
                  <a:lnTo>
                    <a:pt x="129674" y="380421"/>
                  </a:lnTo>
                  <a:lnTo>
                    <a:pt x="68117" y="378867"/>
                  </a:lnTo>
                  <a:lnTo>
                    <a:pt x="9825" y="3718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12798" y="2755988"/>
            <a:ext cx="1907198" cy="592075"/>
            <a:chOff x="612798" y="2755988"/>
            <a:chExt cx="1907198" cy="592075"/>
          </a:xfrm>
        </p:grpSpPr>
        <p:sp>
          <p:nvSpPr>
            <p:cNvPr id="17" name="Freeform 16"/>
            <p:cNvSpPr/>
            <p:nvPr/>
          </p:nvSpPr>
          <p:spPr>
            <a:xfrm>
              <a:off x="612798" y="2832165"/>
              <a:ext cx="8384" cy="421141"/>
            </a:xfrm>
            <a:custGeom>
              <a:avLst/>
              <a:gdLst/>
              <a:ahLst/>
              <a:cxnLst/>
              <a:rect l="0" t="0" r="0" b="0"/>
              <a:pathLst>
                <a:path w="8384" h="421141">
                  <a:moveTo>
                    <a:pt x="8383" y="0"/>
                  </a:moveTo>
                  <a:lnTo>
                    <a:pt x="1147" y="28726"/>
                  </a:lnTo>
                  <a:lnTo>
                    <a:pt x="0" y="77922"/>
                  </a:lnTo>
                  <a:lnTo>
                    <a:pt x="5379" y="131233"/>
                  </a:lnTo>
                  <a:lnTo>
                    <a:pt x="7493" y="190963"/>
                  </a:lnTo>
                  <a:lnTo>
                    <a:pt x="8119" y="250774"/>
                  </a:lnTo>
                  <a:lnTo>
                    <a:pt x="8305" y="300342"/>
                  </a:lnTo>
                  <a:lnTo>
                    <a:pt x="8360" y="350383"/>
                  </a:lnTo>
                  <a:lnTo>
                    <a:pt x="8378" y="400448"/>
                  </a:lnTo>
                  <a:lnTo>
                    <a:pt x="8383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58051" y="3200663"/>
              <a:ext cx="29256" cy="147400"/>
            </a:xfrm>
            <a:custGeom>
              <a:avLst/>
              <a:gdLst/>
              <a:ahLst/>
              <a:cxnLst/>
              <a:rect l="0" t="0" r="0" b="0"/>
              <a:pathLst>
                <a:path w="29256" h="147400">
                  <a:moveTo>
                    <a:pt x="0" y="0"/>
                  </a:moveTo>
                  <a:lnTo>
                    <a:pt x="23720" y="43962"/>
                  </a:lnTo>
                  <a:lnTo>
                    <a:pt x="29255" y="79836"/>
                  </a:lnTo>
                  <a:lnTo>
                    <a:pt x="24311" y="10021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920034" y="2771895"/>
              <a:ext cx="172341" cy="407694"/>
            </a:xfrm>
            <a:custGeom>
              <a:avLst/>
              <a:gdLst/>
              <a:ahLst/>
              <a:cxnLst/>
              <a:rect l="0" t="0" r="0" b="0"/>
              <a:pathLst>
                <a:path w="172341" h="407694">
                  <a:moveTo>
                    <a:pt x="143344" y="60270"/>
                  </a:moveTo>
                  <a:lnTo>
                    <a:pt x="97874" y="114145"/>
                  </a:lnTo>
                  <a:lnTo>
                    <a:pt x="72794" y="158390"/>
                  </a:lnTo>
                  <a:lnTo>
                    <a:pt x="50639" y="211843"/>
                  </a:lnTo>
                  <a:lnTo>
                    <a:pt x="33308" y="267462"/>
                  </a:lnTo>
                  <a:lnTo>
                    <a:pt x="28672" y="323509"/>
                  </a:lnTo>
                  <a:lnTo>
                    <a:pt x="30377" y="350401"/>
                  </a:lnTo>
                  <a:lnTo>
                    <a:pt x="44492" y="384101"/>
                  </a:lnTo>
                  <a:lnTo>
                    <a:pt x="56906" y="401507"/>
                  </a:lnTo>
                  <a:lnTo>
                    <a:pt x="65831" y="405915"/>
                  </a:lnTo>
                  <a:lnTo>
                    <a:pt x="88227" y="407693"/>
                  </a:lnTo>
                  <a:lnTo>
                    <a:pt x="107539" y="401464"/>
                  </a:lnTo>
                  <a:lnTo>
                    <a:pt x="115964" y="396527"/>
                  </a:lnTo>
                  <a:lnTo>
                    <a:pt x="128446" y="381683"/>
                  </a:lnTo>
                  <a:lnTo>
                    <a:pt x="166191" y="321728"/>
                  </a:lnTo>
                  <a:lnTo>
                    <a:pt x="172340" y="285788"/>
                  </a:lnTo>
                  <a:lnTo>
                    <a:pt x="167540" y="262276"/>
                  </a:lnTo>
                  <a:lnTo>
                    <a:pt x="156437" y="241298"/>
                  </a:lnTo>
                  <a:lnTo>
                    <a:pt x="98568" y="186937"/>
                  </a:lnTo>
                  <a:lnTo>
                    <a:pt x="40945" y="144527"/>
                  </a:lnTo>
                  <a:lnTo>
                    <a:pt x="10553" y="116428"/>
                  </a:lnTo>
                  <a:lnTo>
                    <a:pt x="2437" y="96148"/>
                  </a:lnTo>
                  <a:lnTo>
                    <a:pt x="0" y="72706"/>
                  </a:lnTo>
                  <a:lnTo>
                    <a:pt x="2816" y="50590"/>
                  </a:lnTo>
                  <a:lnTo>
                    <a:pt x="11087" y="32181"/>
                  </a:lnTo>
                  <a:lnTo>
                    <a:pt x="16568" y="23997"/>
                  </a:lnTo>
                  <a:lnTo>
                    <a:pt x="32017" y="11783"/>
                  </a:lnTo>
                  <a:lnTo>
                    <a:pt x="51751" y="3626"/>
                  </a:lnTo>
                  <a:lnTo>
                    <a:pt x="76120" y="0"/>
                  </a:lnTo>
                  <a:lnTo>
                    <a:pt x="99428" y="4628"/>
                  </a:lnTo>
                  <a:lnTo>
                    <a:pt x="129162" y="20387"/>
                  </a:lnTo>
                  <a:lnTo>
                    <a:pt x="137399" y="26662"/>
                  </a:lnTo>
                  <a:lnTo>
                    <a:pt x="146551" y="42994"/>
                  </a:lnTo>
                  <a:lnTo>
                    <a:pt x="153872" y="707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171385" y="2863751"/>
              <a:ext cx="241250" cy="291909"/>
            </a:xfrm>
            <a:custGeom>
              <a:avLst/>
              <a:gdLst/>
              <a:ahLst/>
              <a:cxnLst/>
              <a:rect l="0" t="0" r="0" b="0"/>
              <a:pathLst>
                <a:path w="241250" h="291909">
                  <a:moveTo>
                    <a:pt x="155205" y="10528"/>
                  </a:moveTo>
                  <a:lnTo>
                    <a:pt x="121583" y="12868"/>
                  </a:lnTo>
                  <a:lnTo>
                    <a:pt x="96588" y="21707"/>
                  </a:lnTo>
                  <a:lnTo>
                    <a:pt x="76121" y="36553"/>
                  </a:lnTo>
                  <a:lnTo>
                    <a:pt x="29315" y="95193"/>
                  </a:lnTo>
                  <a:lnTo>
                    <a:pt x="6466" y="136957"/>
                  </a:lnTo>
                  <a:lnTo>
                    <a:pt x="0" y="174071"/>
                  </a:lnTo>
                  <a:lnTo>
                    <a:pt x="3674" y="209114"/>
                  </a:lnTo>
                  <a:lnTo>
                    <a:pt x="17760" y="241724"/>
                  </a:lnTo>
                  <a:lnTo>
                    <a:pt x="36752" y="268024"/>
                  </a:lnTo>
                  <a:lnTo>
                    <a:pt x="62786" y="285045"/>
                  </a:lnTo>
                  <a:lnTo>
                    <a:pt x="103905" y="291908"/>
                  </a:lnTo>
                  <a:lnTo>
                    <a:pt x="126946" y="287274"/>
                  </a:lnTo>
                  <a:lnTo>
                    <a:pt x="153071" y="271512"/>
                  </a:lnTo>
                  <a:lnTo>
                    <a:pt x="197132" y="228312"/>
                  </a:lnTo>
                  <a:lnTo>
                    <a:pt x="231084" y="168165"/>
                  </a:lnTo>
                  <a:lnTo>
                    <a:pt x="237376" y="157733"/>
                  </a:lnTo>
                  <a:lnTo>
                    <a:pt x="241249" y="133665"/>
                  </a:lnTo>
                  <a:lnTo>
                    <a:pt x="231267" y="74664"/>
                  </a:lnTo>
                  <a:lnTo>
                    <a:pt x="220376" y="43569"/>
                  </a:lnTo>
                  <a:lnTo>
                    <a:pt x="209126" y="26773"/>
                  </a:lnTo>
                  <a:lnTo>
                    <a:pt x="193208" y="14629"/>
                  </a:lnTo>
                  <a:lnTo>
                    <a:pt x="1552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92168" y="2852061"/>
              <a:ext cx="279483" cy="278873"/>
            </a:xfrm>
            <a:custGeom>
              <a:avLst/>
              <a:gdLst/>
              <a:ahLst/>
              <a:cxnLst/>
              <a:rect l="0" t="0" r="0" b="0"/>
              <a:pathLst>
                <a:path w="279483" h="278873">
                  <a:moveTo>
                    <a:pt x="150277" y="1161"/>
                  </a:moveTo>
                  <a:lnTo>
                    <a:pt x="107586" y="4281"/>
                  </a:lnTo>
                  <a:lnTo>
                    <a:pt x="88019" y="10737"/>
                  </a:lnTo>
                  <a:lnTo>
                    <a:pt x="41871" y="47317"/>
                  </a:lnTo>
                  <a:lnTo>
                    <a:pt x="21711" y="69170"/>
                  </a:lnTo>
                  <a:lnTo>
                    <a:pt x="0" y="117612"/>
                  </a:lnTo>
                  <a:lnTo>
                    <a:pt x="206" y="154338"/>
                  </a:lnTo>
                  <a:lnTo>
                    <a:pt x="11926" y="206331"/>
                  </a:lnTo>
                  <a:lnTo>
                    <a:pt x="35558" y="241557"/>
                  </a:lnTo>
                  <a:lnTo>
                    <a:pt x="50158" y="255403"/>
                  </a:lnTo>
                  <a:lnTo>
                    <a:pt x="98315" y="277693"/>
                  </a:lnTo>
                  <a:lnTo>
                    <a:pt x="122113" y="278872"/>
                  </a:lnTo>
                  <a:lnTo>
                    <a:pt x="175520" y="270097"/>
                  </a:lnTo>
                  <a:lnTo>
                    <a:pt x="205979" y="254891"/>
                  </a:lnTo>
                  <a:lnTo>
                    <a:pt x="251705" y="215025"/>
                  </a:lnTo>
                  <a:lnTo>
                    <a:pt x="267417" y="188531"/>
                  </a:lnTo>
                  <a:lnTo>
                    <a:pt x="279482" y="152865"/>
                  </a:lnTo>
                  <a:lnTo>
                    <a:pt x="279287" y="107072"/>
                  </a:lnTo>
                  <a:lnTo>
                    <a:pt x="266231" y="67637"/>
                  </a:lnTo>
                  <a:lnTo>
                    <a:pt x="234062" y="23578"/>
                  </a:lnTo>
                  <a:lnTo>
                    <a:pt x="219100" y="9955"/>
                  </a:lnTo>
                  <a:lnTo>
                    <a:pt x="200752" y="0"/>
                  </a:lnTo>
                  <a:lnTo>
                    <a:pt x="174660" y="1035"/>
                  </a:lnTo>
                  <a:lnTo>
                    <a:pt x="129220" y="116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21471" y="2926922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74590" y="17958"/>
                  </a:lnTo>
                  <a:lnTo>
                    <a:pt x="26779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84642" y="28321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116227" y="307432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09747" y="2755988"/>
              <a:ext cx="210249" cy="339391"/>
            </a:xfrm>
            <a:custGeom>
              <a:avLst/>
              <a:gdLst/>
              <a:ahLst/>
              <a:cxnLst/>
              <a:rect l="0" t="0" r="0" b="0"/>
              <a:pathLst>
                <a:path w="210249" h="339391">
                  <a:moveTo>
                    <a:pt x="111807" y="13006"/>
                  </a:moveTo>
                  <a:lnTo>
                    <a:pt x="87760" y="22582"/>
                  </a:lnTo>
                  <a:lnTo>
                    <a:pt x="73434" y="33250"/>
                  </a:lnTo>
                  <a:lnTo>
                    <a:pt x="19165" y="96633"/>
                  </a:lnTo>
                  <a:lnTo>
                    <a:pt x="0" y="114734"/>
                  </a:lnTo>
                  <a:lnTo>
                    <a:pt x="45488" y="54160"/>
                  </a:lnTo>
                  <a:lnTo>
                    <a:pt x="74444" y="15156"/>
                  </a:lnTo>
                  <a:lnTo>
                    <a:pt x="92861" y="3043"/>
                  </a:lnTo>
                  <a:lnTo>
                    <a:pt x="112746" y="0"/>
                  </a:lnTo>
                  <a:lnTo>
                    <a:pt x="122961" y="826"/>
                  </a:lnTo>
                  <a:lnTo>
                    <a:pt x="140551" y="7983"/>
                  </a:lnTo>
                  <a:lnTo>
                    <a:pt x="148517" y="13167"/>
                  </a:lnTo>
                  <a:lnTo>
                    <a:pt x="153828" y="21302"/>
                  </a:lnTo>
                  <a:lnTo>
                    <a:pt x="159729" y="42820"/>
                  </a:lnTo>
                  <a:lnTo>
                    <a:pt x="156623" y="55109"/>
                  </a:lnTo>
                  <a:lnTo>
                    <a:pt x="122186" y="116672"/>
                  </a:lnTo>
                  <a:lnTo>
                    <a:pt x="103704" y="143808"/>
                  </a:lnTo>
                  <a:lnTo>
                    <a:pt x="77821" y="161077"/>
                  </a:lnTo>
                  <a:lnTo>
                    <a:pt x="73941" y="162023"/>
                  </a:lnTo>
                  <a:lnTo>
                    <a:pt x="73695" y="160314"/>
                  </a:lnTo>
                  <a:lnTo>
                    <a:pt x="75871" y="156835"/>
                  </a:lnTo>
                  <a:lnTo>
                    <a:pt x="90766" y="152969"/>
                  </a:lnTo>
                  <a:lnTo>
                    <a:pt x="125460" y="153913"/>
                  </a:lnTo>
                  <a:lnTo>
                    <a:pt x="173515" y="164712"/>
                  </a:lnTo>
                  <a:lnTo>
                    <a:pt x="182192" y="170296"/>
                  </a:lnTo>
                  <a:lnTo>
                    <a:pt x="194952" y="185858"/>
                  </a:lnTo>
                  <a:lnTo>
                    <a:pt x="208712" y="214351"/>
                  </a:lnTo>
                  <a:lnTo>
                    <a:pt x="210248" y="234684"/>
                  </a:lnTo>
                  <a:lnTo>
                    <a:pt x="205861" y="254249"/>
                  </a:lnTo>
                  <a:lnTo>
                    <a:pt x="183981" y="285874"/>
                  </a:lnTo>
                  <a:lnTo>
                    <a:pt x="151540" y="314651"/>
                  </a:lnTo>
                  <a:lnTo>
                    <a:pt x="121630" y="330240"/>
                  </a:lnTo>
                  <a:lnTo>
                    <a:pt x="58148" y="338185"/>
                  </a:lnTo>
                  <a:lnTo>
                    <a:pt x="6522" y="339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9820" y="3941837"/>
            <a:ext cx="2349178" cy="585417"/>
            <a:chOff x="699820" y="3941837"/>
            <a:chExt cx="2349178" cy="585417"/>
          </a:xfrm>
        </p:grpSpPr>
        <p:sp>
          <p:nvSpPr>
            <p:cNvPr id="27" name="Freeform 26"/>
            <p:cNvSpPr/>
            <p:nvPr/>
          </p:nvSpPr>
          <p:spPr>
            <a:xfrm>
              <a:off x="699820" y="4148228"/>
              <a:ext cx="5590" cy="347441"/>
            </a:xfrm>
            <a:custGeom>
              <a:avLst/>
              <a:gdLst/>
              <a:ahLst/>
              <a:cxnLst/>
              <a:rect l="0" t="0" r="0" b="0"/>
              <a:pathLst>
                <a:path w="5590" h="347441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5131" y="127783"/>
                  </a:lnTo>
                  <a:lnTo>
                    <a:pt x="5453" y="179411"/>
                  </a:lnTo>
                  <a:lnTo>
                    <a:pt x="5549" y="228634"/>
                  </a:lnTo>
                  <a:lnTo>
                    <a:pt x="5581" y="287188"/>
                  </a:lnTo>
                  <a:lnTo>
                    <a:pt x="558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73571" y="4029356"/>
              <a:ext cx="203682" cy="443022"/>
            </a:xfrm>
            <a:custGeom>
              <a:avLst/>
              <a:gdLst/>
              <a:ahLst/>
              <a:cxnLst/>
              <a:rect l="0" t="0" r="0" b="0"/>
              <a:pathLst>
                <a:path w="203682" h="443022">
                  <a:moveTo>
                    <a:pt x="179278" y="118872"/>
                  </a:moveTo>
                  <a:lnTo>
                    <a:pt x="162511" y="124461"/>
                  </a:lnTo>
                  <a:lnTo>
                    <a:pt x="148039" y="136564"/>
                  </a:lnTo>
                  <a:lnTo>
                    <a:pt x="119685" y="172929"/>
                  </a:lnTo>
                  <a:lnTo>
                    <a:pt x="92864" y="232676"/>
                  </a:lnTo>
                  <a:lnTo>
                    <a:pt x="68073" y="288233"/>
                  </a:lnTo>
                  <a:lnTo>
                    <a:pt x="56273" y="343962"/>
                  </a:lnTo>
                  <a:lnTo>
                    <a:pt x="57044" y="387556"/>
                  </a:lnTo>
                  <a:lnTo>
                    <a:pt x="67786" y="433728"/>
                  </a:lnTo>
                  <a:lnTo>
                    <a:pt x="73364" y="439910"/>
                  </a:lnTo>
                  <a:lnTo>
                    <a:pt x="80593" y="442862"/>
                  </a:lnTo>
                  <a:lnTo>
                    <a:pt x="97984" y="443021"/>
                  </a:lnTo>
                  <a:lnTo>
                    <a:pt x="117411" y="439193"/>
                  </a:lnTo>
                  <a:lnTo>
                    <a:pt x="142490" y="424872"/>
                  </a:lnTo>
                  <a:lnTo>
                    <a:pt x="179055" y="389120"/>
                  </a:lnTo>
                  <a:lnTo>
                    <a:pt x="192047" y="368833"/>
                  </a:lnTo>
                  <a:lnTo>
                    <a:pt x="201721" y="344219"/>
                  </a:lnTo>
                  <a:lnTo>
                    <a:pt x="203681" y="320802"/>
                  </a:lnTo>
                  <a:lnTo>
                    <a:pt x="199482" y="297526"/>
                  </a:lnTo>
                  <a:lnTo>
                    <a:pt x="183965" y="260454"/>
                  </a:lnTo>
                  <a:lnTo>
                    <a:pt x="163379" y="233612"/>
                  </a:lnTo>
                  <a:lnTo>
                    <a:pt x="105107" y="189276"/>
                  </a:lnTo>
                  <a:lnTo>
                    <a:pt x="49602" y="146966"/>
                  </a:lnTo>
                  <a:lnTo>
                    <a:pt x="5444" y="111855"/>
                  </a:lnTo>
                  <a:lnTo>
                    <a:pt x="1388" y="102496"/>
                  </a:lnTo>
                  <a:lnTo>
                    <a:pt x="0" y="79618"/>
                  </a:lnTo>
                  <a:lnTo>
                    <a:pt x="5796" y="46020"/>
                  </a:lnTo>
                  <a:lnTo>
                    <a:pt x="17947" y="27611"/>
                  </a:lnTo>
                  <a:lnTo>
                    <a:pt x="35046" y="12801"/>
                  </a:lnTo>
                  <a:lnTo>
                    <a:pt x="54344" y="2319"/>
                  </a:lnTo>
                  <a:lnTo>
                    <a:pt x="74619" y="0"/>
                  </a:lnTo>
                  <a:lnTo>
                    <a:pt x="116231" y="8043"/>
                  </a:lnTo>
                  <a:lnTo>
                    <a:pt x="142140" y="23122"/>
                  </a:lnTo>
                  <a:lnTo>
                    <a:pt x="154194" y="38882"/>
                  </a:lnTo>
                  <a:lnTo>
                    <a:pt x="168750" y="66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221305" y="4390383"/>
              <a:ext cx="46241" cy="136871"/>
            </a:xfrm>
            <a:custGeom>
              <a:avLst/>
              <a:gdLst/>
              <a:ahLst/>
              <a:cxnLst/>
              <a:rect l="0" t="0" r="0" b="0"/>
              <a:pathLst>
                <a:path w="46241" h="136871">
                  <a:moveTo>
                    <a:pt x="31586" y="0"/>
                  </a:moveTo>
                  <a:lnTo>
                    <a:pt x="46240" y="43963"/>
                  </a:lnTo>
                  <a:lnTo>
                    <a:pt x="45156" y="85425"/>
                  </a:lnTo>
                  <a:lnTo>
                    <a:pt x="37227" y="108547"/>
                  </a:lnTo>
                  <a:lnTo>
                    <a:pt x="31837" y="117988"/>
                  </a:lnTo>
                  <a:lnTo>
                    <a:pt x="25904" y="12428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46326" y="4095585"/>
              <a:ext cx="231290" cy="323634"/>
            </a:xfrm>
            <a:custGeom>
              <a:avLst/>
              <a:gdLst/>
              <a:ahLst/>
              <a:cxnLst/>
              <a:rect l="0" t="0" r="0" b="0"/>
              <a:pathLst>
                <a:path w="231290" h="323634">
                  <a:moveTo>
                    <a:pt x="85549" y="31586"/>
                  </a:moveTo>
                  <a:lnTo>
                    <a:pt x="63192" y="37175"/>
                  </a:lnTo>
                  <a:lnTo>
                    <a:pt x="55437" y="42331"/>
                  </a:lnTo>
                  <a:lnTo>
                    <a:pt x="43700" y="57418"/>
                  </a:lnTo>
                  <a:lnTo>
                    <a:pt x="19200" y="116233"/>
                  </a:lnTo>
                  <a:lnTo>
                    <a:pt x="0" y="165246"/>
                  </a:lnTo>
                  <a:lnTo>
                    <a:pt x="1580" y="199090"/>
                  </a:lnTo>
                  <a:lnTo>
                    <a:pt x="15855" y="252559"/>
                  </a:lnTo>
                  <a:lnTo>
                    <a:pt x="31624" y="278643"/>
                  </a:lnTo>
                  <a:lnTo>
                    <a:pt x="51114" y="301190"/>
                  </a:lnTo>
                  <a:lnTo>
                    <a:pt x="77296" y="317099"/>
                  </a:lnTo>
                  <a:lnTo>
                    <a:pt x="112870" y="323633"/>
                  </a:lnTo>
                  <a:lnTo>
                    <a:pt x="133177" y="318922"/>
                  </a:lnTo>
                  <a:lnTo>
                    <a:pt x="165277" y="296834"/>
                  </a:lnTo>
                  <a:lnTo>
                    <a:pt x="192978" y="268771"/>
                  </a:lnTo>
                  <a:lnTo>
                    <a:pt x="224548" y="207794"/>
                  </a:lnTo>
                  <a:lnTo>
                    <a:pt x="231289" y="148584"/>
                  </a:lnTo>
                  <a:lnTo>
                    <a:pt x="229337" y="108756"/>
                  </a:lnTo>
                  <a:lnTo>
                    <a:pt x="223154" y="86940"/>
                  </a:lnTo>
                  <a:lnTo>
                    <a:pt x="200121" y="53871"/>
                  </a:lnTo>
                  <a:lnTo>
                    <a:pt x="164934" y="18880"/>
                  </a:lnTo>
                  <a:lnTo>
                    <a:pt x="137927" y="6114"/>
                  </a:lnTo>
                  <a:lnTo>
                    <a:pt x="10660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12061" y="4085057"/>
              <a:ext cx="247709" cy="323463"/>
            </a:xfrm>
            <a:custGeom>
              <a:avLst/>
              <a:gdLst/>
              <a:ahLst/>
              <a:cxnLst/>
              <a:rect l="0" t="0" r="0" b="0"/>
              <a:pathLst>
                <a:path w="247709" h="323463">
                  <a:moveTo>
                    <a:pt x="83027" y="10528"/>
                  </a:moveTo>
                  <a:lnTo>
                    <a:pt x="58980" y="20104"/>
                  </a:lnTo>
                  <a:lnTo>
                    <a:pt x="37557" y="38062"/>
                  </a:lnTo>
                  <a:lnTo>
                    <a:pt x="17562" y="65090"/>
                  </a:lnTo>
                  <a:lnTo>
                    <a:pt x="4878" y="96495"/>
                  </a:lnTo>
                  <a:lnTo>
                    <a:pt x="0" y="148435"/>
                  </a:lnTo>
                  <a:lnTo>
                    <a:pt x="2274" y="186700"/>
                  </a:lnTo>
                  <a:lnTo>
                    <a:pt x="17974" y="249020"/>
                  </a:lnTo>
                  <a:lnTo>
                    <a:pt x="41927" y="290954"/>
                  </a:lnTo>
                  <a:lnTo>
                    <a:pt x="56572" y="305958"/>
                  </a:lnTo>
                  <a:lnTo>
                    <a:pt x="74778" y="316525"/>
                  </a:lnTo>
                  <a:lnTo>
                    <a:pt x="115938" y="323462"/>
                  </a:lnTo>
                  <a:lnTo>
                    <a:pt x="138988" y="318846"/>
                  </a:lnTo>
                  <a:lnTo>
                    <a:pt x="187579" y="290296"/>
                  </a:lnTo>
                  <a:lnTo>
                    <a:pt x="210451" y="268767"/>
                  </a:lnTo>
                  <a:lnTo>
                    <a:pt x="238743" y="220443"/>
                  </a:lnTo>
                  <a:lnTo>
                    <a:pt x="247708" y="178140"/>
                  </a:lnTo>
                  <a:lnTo>
                    <a:pt x="242332" y="121019"/>
                  </a:lnTo>
                  <a:lnTo>
                    <a:pt x="226885" y="74727"/>
                  </a:lnTo>
                  <a:lnTo>
                    <a:pt x="201650" y="37378"/>
                  </a:lnTo>
                  <a:lnTo>
                    <a:pt x="175496" y="14714"/>
                  </a:lnTo>
                  <a:lnTo>
                    <a:pt x="155710" y="6539"/>
                  </a:lnTo>
                  <a:lnTo>
                    <a:pt x="1251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43593" y="4074528"/>
              <a:ext cx="282143" cy="340177"/>
            </a:xfrm>
            <a:custGeom>
              <a:avLst/>
              <a:gdLst/>
              <a:ahLst/>
              <a:cxnLst/>
              <a:rect l="0" t="0" r="0" b="0"/>
              <a:pathLst>
                <a:path w="282143" h="340177">
                  <a:moveTo>
                    <a:pt x="98935" y="31586"/>
                  </a:moveTo>
                  <a:lnTo>
                    <a:pt x="54973" y="51829"/>
                  </a:lnTo>
                  <a:lnTo>
                    <a:pt x="30277" y="76578"/>
                  </a:lnTo>
                  <a:lnTo>
                    <a:pt x="13731" y="111727"/>
                  </a:lnTo>
                  <a:lnTo>
                    <a:pt x="0" y="171591"/>
                  </a:lnTo>
                  <a:lnTo>
                    <a:pt x="6126" y="222758"/>
                  </a:lnTo>
                  <a:lnTo>
                    <a:pt x="23152" y="281932"/>
                  </a:lnTo>
                  <a:lnTo>
                    <a:pt x="53962" y="322104"/>
                  </a:lnTo>
                  <a:lnTo>
                    <a:pt x="85740" y="338114"/>
                  </a:lnTo>
                  <a:lnTo>
                    <a:pt x="111398" y="340176"/>
                  </a:lnTo>
                  <a:lnTo>
                    <a:pt x="165998" y="331967"/>
                  </a:lnTo>
                  <a:lnTo>
                    <a:pt x="202254" y="316860"/>
                  </a:lnTo>
                  <a:lnTo>
                    <a:pt x="229634" y="297565"/>
                  </a:lnTo>
                  <a:lnTo>
                    <a:pt x="252564" y="271441"/>
                  </a:lnTo>
                  <a:lnTo>
                    <a:pt x="276891" y="212463"/>
                  </a:lnTo>
                  <a:lnTo>
                    <a:pt x="282142" y="189185"/>
                  </a:lnTo>
                  <a:lnTo>
                    <a:pt x="277351" y="149771"/>
                  </a:lnTo>
                  <a:lnTo>
                    <a:pt x="258483" y="97652"/>
                  </a:lnTo>
                  <a:lnTo>
                    <a:pt x="248224" y="76156"/>
                  </a:lnTo>
                  <a:lnTo>
                    <a:pt x="208672" y="35881"/>
                  </a:lnTo>
                  <a:lnTo>
                    <a:pt x="171434" y="15580"/>
                  </a:lnTo>
                  <a:lnTo>
                    <a:pt x="133403" y="3425"/>
                  </a:lnTo>
                  <a:lnTo>
                    <a:pt x="10946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453139" y="4148228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64062" y="17958"/>
                  </a:lnTo>
                  <a:lnTo>
                    <a:pt x="19370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84725" y="405347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537367" y="4274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68994" y="3941837"/>
              <a:ext cx="280004" cy="448247"/>
            </a:xfrm>
            <a:custGeom>
              <a:avLst/>
              <a:gdLst/>
              <a:ahLst/>
              <a:cxnLst/>
              <a:rect l="0" t="0" r="0" b="0"/>
              <a:pathLst>
                <a:path w="280004" h="448247">
                  <a:moveTo>
                    <a:pt x="10529" y="69520"/>
                  </a:moveTo>
                  <a:lnTo>
                    <a:pt x="16118" y="52753"/>
                  </a:lnTo>
                  <a:lnTo>
                    <a:pt x="28221" y="38282"/>
                  </a:lnTo>
                  <a:lnTo>
                    <a:pt x="64586" y="9927"/>
                  </a:lnTo>
                  <a:lnTo>
                    <a:pt x="87977" y="2090"/>
                  </a:lnTo>
                  <a:lnTo>
                    <a:pt x="100765" y="0"/>
                  </a:lnTo>
                  <a:lnTo>
                    <a:pt x="124334" y="3917"/>
                  </a:lnTo>
                  <a:lnTo>
                    <a:pt x="154213" y="19277"/>
                  </a:lnTo>
                  <a:lnTo>
                    <a:pt x="162470" y="25496"/>
                  </a:lnTo>
                  <a:lnTo>
                    <a:pt x="171645" y="44885"/>
                  </a:lnTo>
                  <a:lnTo>
                    <a:pt x="174092" y="56606"/>
                  </a:lnTo>
                  <a:lnTo>
                    <a:pt x="170571" y="82108"/>
                  </a:lnTo>
                  <a:lnTo>
                    <a:pt x="161207" y="106700"/>
                  </a:lnTo>
                  <a:lnTo>
                    <a:pt x="122505" y="156517"/>
                  </a:lnTo>
                  <a:lnTo>
                    <a:pt x="108649" y="170966"/>
                  </a:lnTo>
                  <a:lnTo>
                    <a:pt x="107528" y="174586"/>
                  </a:lnTo>
                  <a:lnTo>
                    <a:pt x="110290" y="175829"/>
                  </a:lnTo>
                  <a:lnTo>
                    <a:pt x="137184" y="178228"/>
                  </a:lnTo>
                  <a:lnTo>
                    <a:pt x="165086" y="185685"/>
                  </a:lnTo>
                  <a:lnTo>
                    <a:pt x="223977" y="223291"/>
                  </a:lnTo>
                  <a:lnTo>
                    <a:pt x="262668" y="278734"/>
                  </a:lnTo>
                  <a:lnTo>
                    <a:pt x="274669" y="301714"/>
                  </a:lnTo>
                  <a:lnTo>
                    <a:pt x="280003" y="327525"/>
                  </a:lnTo>
                  <a:lnTo>
                    <a:pt x="277416" y="362775"/>
                  </a:lnTo>
                  <a:lnTo>
                    <a:pt x="269136" y="381570"/>
                  </a:lnTo>
                  <a:lnTo>
                    <a:pt x="256487" y="397722"/>
                  </a:lnTo>
                  <a:lnTo>
                    <a:pt x="229634" y="418799"/>
                  </a:lnTo>
                  <a:lnTo>
                    <a:pt x="173133" y="440845"/>
                  </a:lnTo>
                  <a:lnTo>
                    <a:pt x="117691" y="447025"/>
                  </a:lnTo>
                  <a:lnTo>
                    <a:pt x="54747" y="448246"/>
                  </a:lnTo>
                  <a:lnTo>
                    <a:pt x="29011" y="447243"/>
                  </a:lnTo>
                  <a:lnTo>
                    <a:pt x="0" y="4380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432082" y="610652"/>
            <a:ext cx="221100" cy="157929"/>
            <a:chOff x="2432082" y="610652"/>
            <a:chExt cx="221100" cy="157929"/>
          </a:xfrm>
        </p:grpSpPr>
        <p:sp>
          <p:nvSpPr>
            <p:cNvPr id="38" name="Freeform 37"/>
            <p:cNvSpPr/>
            <p:nvPr/>
          </p:nvSpPr>
          <p:spPr>
            <a:xfrm>
              <a:off x="2432082" y="610652"/>
              <a:ext cx="126344" cy="21058"/>
            </a:xfrm>
            <a:custGeom>
              <a:avLst/>
              <a:gdLst/>
              <a:ahLst/>
              <a:cxnLst/>
              <a:rect l="0" t="0" r="0" b="0"/>
              <a:pathLst>
                <a:path w="126344" h="21058">
                  <a:moveTo>
                    <a:pt x="126343" y="0"/>
                  </a:moveTo>
                  <a:lnTo>
                    <a:pt x="67726" y="9065"/>
                  </a:lnTo>
                  <a:lnTo>
                    <a:pt x="1736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84725" y="72646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3315" y="14654"/>
                  </a:lnTo>
                  <a:lnTo>
                    <a:pt x="50286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2971569" y="379025"/>
            <a:ext cx="311055" cy="585114"/>
          </a:xfrm>
          <a:custGeom>
            <a:avLst/>
            <a:gdLst/>
            <a:ahLst/>
            <a:cxnLst/>
            <a:rect l="0" t="0" r="0" b="0"/>
            <a:pathLst>
              <a:path w="311055" h="585114">
                <a:moveTo>
                  <a:pt x="260679" y="0"/>
                </a:moveTo>
                <a:lnTo>
                  <a:pt x="206565" y="42662"/>
                </a:lnTo>
                <a:lnTo>
                  <a:pt x="165632" y="75888"/>
                </a:lnTo>
                <a:lnTo>
                  <a:pt x="124695" y="131844"/>
                </a:lnTo>
                <a:lnTo>
                  <a:pt x="81595" y="188115"/>
                </a:lnTo>
                <a:lnTo>
                  <a:pt x="49128" y="250883"/>
                </a:lnTo>
                <a:lnTo>
                  <a:pt x="26266" y="311329"/>
                </a:lnTo>
                <a:lnTo>
                  <a:pt x="6015" y="371113"/>
                </a:lnTo>
                <a:lnTo>
                  <a:pt x="0" y="419446"/>
                </a:lnTo>
                <a:lnTo>
                  <a:pt x="307" y="479774"/>
                </a:lnTo>
                <a:lnTo>
                  <a:pt x="20472" y="533631"/>
                </a:lnTo>
                <a:lnTo>
                  <a:pt x="34597" y="555364"/>
                </a:lnTo>
                <a:lnTo>
                  <a:pt x="52574" y="572822"/>
                </a:lnTo>
                <a:lnTo>
                  <a:pt x="75381" y="582141"/>
                </a:lnTo>
                <a:lnTo>
                  <a:pt x="102285" y="585113"/>
                </a:lnTo>
                <a:lnTo>
                  <a:pt x="160978" y="577489"/>
                </a:lnTo>
                <a:lnTo>
                  <a:pt x="184782" y="569007"/>
                </a:lnTo>
                <a:lnTo>
                  <a:pt x="233744" y="530690"/>
                </a:lnTo>
                <a:lnTo>
                  <a:pt x="278019" y="473233"/>
                </a:lnTo>
                <a:lnTo>
                  <a:pt x="301842" y="412735"/>
                </a:lnTo>
                <a:lnTo>
                  <a:pt x="309921" y="376536"/>
                </a:lnTo>
                <a:lnTo>
                  <a:pt x="311054" y="363328"/>
                </a:lnTo>
                <a:lnTo>
                  <a:pt x="306075" y="342414"/>
                </a:lnTo>
                <a:lnTo>
                  <a:pt x="294893" y="325319"/>
                </a:lnTo>
                <a:lnTo>
                  <a:pt x="278225" y="309923"/>
                </a:lnTo>
                <a:lnTo>
                  <a:pt x="267697" y="306051"/>
                </a:lnTo>
                <a:lnTo>
                  <a:pt x="243521" y="304869"/>
                </a:lnTo>
                <a:lnTo>
                  <a:pt x="209192" y="310780"/>
                </a:lnTo>
                <a:lnTo>
                  <a:pt x="167321" y="331664"/>
                </a:lnTo>
                <a:lnTo>
                  <a:pt x="112325" y="380568"/>
                </a:lnTo>
                <a:lnTo>
                  <a:pt x="71166" y="42114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2632124" y="1800373"/>
            <a:ext cx="126343" cy="126343"/>
            <a:chOff x="2632124" y="1800373"/>
            <a:chExt cx="126343" cy="126343"/>
          </a:xfrm>
        </p:grpSpPr>
        <p:sp>
          <p:nvSpPr>
            <p:cNvPr id="42" name="Freeform 41"/>
            <p:cNvSpPr/>
            <p:nvPr/>
          </p:nvSpPr>
          <p:spPr>
            <a:xfrm>
              <a:off x="2632124" y="1800373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3614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74238" y="1916186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2135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991186" y="1463461"/>
            <a:ext cx="890834" cy="574677"/>
            <a:chOff x="2991186" y="1463461"/>
            <a:chExt cx="890834" cy="574677"/>
          </a:xfrm>
        </p:grpSpPr>
        <p:sp>
          <p:nvSpPr>
            <p:cNvPr id="45" name="Freeform 44"/>
            <p:cNvSpPr/>
            <p:nvPr/>
          </p:nvSpPr>
          <p:spPr>
            <a:xfrm>
              <a:off x="2991186" y="1463461"/>
              <a:ext cx="306815" cy="574677"/>
            </a:xfrm>
            <a:custGeom>
              <a:avLst/>
              <a:gdLst/>
              <a:ahLst/>
              <a:cxnLst/>
              <a:rect l="0" t="0" r="0" b="0"/>
              <a:pathLst>
                <a:path w="306815" h="574677">
                  <a:moveTo>
                    <a:pt x="220005" y="0"/>
                  </a:moveTo>
                  <a:lnTo>
                    <a:pt x="170507" y="55087"/>
                  </a:lnTo>
                  <a:lnTo>
                    <a:pt x="141554" y="110880"/>
                  </a:lnTo>
                  <a:lnTo>
                    <a:pt x="106373" y="171294"/>
                  </a:lnTo>
                  <a:lnTo>
                    <a:pt x="70554" y="232520"/>
                  </a:lnTo>
                  <a:lnTo>
                    <a:pt x="43105" y="295565"/>
                  </a:lnTo>
                  <a:lnTo>
                    <a:pt x="23408" y="347852"/>
                  </a:lnTo>
                  <a:lnTo>
                    <a:pt x="4440" y="408959"/>
                  </a:lnTo>
                  <a:lnTo>
                    <a:pt x="0" y="466437"/>
                  </a:lnTo>
                  <a:lnTo>
                    <a:pt x="5632" y="491575"/>
                  </a:lnTo>
                  <a:lnTo>
                    <a:pt x="28311" y="536308"/>
                  </a:lnTo>
                  <a:lnTo>
                    <a:pt x="54023" y="562758"/>
                  </a:lnTo>
                  <a:lnTo>
                    <a:pt x="79945" y="571819"/>
                  </a:lnTo>
                  <a:lnTo>
                    <a:pt x="108623" y="574676"/>
                  </a:lnTo>
                  <a:lnTo>
                    <a:pt x="145669" y="568537"/>
                  </a:lnTo>
                  <a:lnTo>
                    <a:pt x="207776" y="539538"/>
                  </a:lnTo>
                  <a:lnTo>
                    <a:pt x="267109" y="496913"/>
                  </a:lnTo>
                  <a:lnTo>
                    <a:pt x="283054" y="480553"/>
                  </a:lnTo>
                  <a:lnTo>
                    <a:pt x="306802" y="431173"/>
                  </a:lnTo>
                  <a:lnTo>
                    <a:pt x="306814" y="388758"/>
                  </a:lnTo>
                  <a:lnTo>
                    <a:pt x="299141" y="365413"/>
                  </a:lnTo>
                  <a:lnTo>
                    <a:pt x="293820" y="355913"/>
                  </a:lnTo>
                  <a:lnTo>
                    <a:pt x="275428" y="342237"/>
                  </a:lnTo>
                  <a:lnTo>
                    <a:pt x="250487" y="333429"/>
                  </a:lnTo>
                  <a:lnTo>
                    <a:pt x="204730" y="329641"/>
                  </a:lnTo>
                  <a:lnTo>
                    <a:pt x="161017" y="336577"/>
                  </a:lnTo>
                  <a:lnTo>
                    <a:pt x="120769" y="352930"/>
                  </a:lnTo>
                  <a:lnTo>
                    <a:pt x="71785" y="391895"/>
                  </a:lnTo>
                  <a:lnTo>
                    <a:pt x="31308" y="453958"/>
                  </a:lnTo>
                  <a:lnTo>
                    <a:pt x="9435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56047" y="1568746"/>
              <a:ext cx="425973" cy="437749"/>
            </a:xfrm>
            <a:custGeom>
              <a:avLst/>
              <a:gdLst/>
              <a:ahLst/>
              <a:cxnLst/>
              <a:rect l="0" t="0" r="0" b="0"/>
              <a:pathLst>
                <a:path w="425973" h="437749">
                  <a:moveTo>
                    <a:pt x="165756" y="0"/>
                  </a:moveTo>
                  <a:lnTo>
                    <a:pt x="103498" y="35916"/>
                  </a:lnTo>
                  <a:lnTo>
                    <a:pt x="71873" y="66453"/>
                  </a:lnTo>
                  <a:lnTo>
                    <a:pt x="28962" y="121416"/>
                  </a:lnTo>
                  <a:lnTo>
                    <a:pt x="10970" y="162707"/>
                  </a:lnTo>
                  <a:lnTo>
                    <a:pt x="0" y="223472"/>
                  </a:lnTo>
                  <a:lnTo>
                    <a:pt x="6238" y="280535"/>
                  </a:lnTo>
                  <a:lnTo>
                    <a:pt x="16586" y="320467"/>
                  </a:lnTo>
                  <a:lnTo>
                    <a:pt x="47124" y="374925"/>
                  </a:lnTo>
                  <a:lnTo>
                    <a:pt x="73284" y="403807"/>
                  </a:lnTo>
                  <a:lnTo>
                    <a:pt x="108851" y="427182"/>
                  </a:lnTo>
                  <a:lnTo>
                    <a:pt x="154614" y="437748"/>
                  </a:lnTo>
                  <a:lnTo>
                    <a:pt x="194040" y="435289"/>
                  </a:lnTo>
                  <a:lnTo>
                    <a:pt x="227949" y="421563"/>
                  </a:lnTo>
                  <a:lnTo>
                    <a:pt x="289774" y="377695"/>
                  </a:lnTo>
                  <a:lnTo>
                    <a:pt x="346732" y="324071"/>
                  </a:lnTo>
                  <a:lnTo>
                    <a:pt x="373796" y="290993"/>
                  </a:lnTo>
                  <a:lnTo>
                    <a:pt x="403902" y="237894"/>
                  </a:lnTo>
                  <a:lnTo>
                    <a:pt x="422803" y="182345"/>
                  </a:lnTo>
                  <a:lnTo>
                    <a:pt x="425972" y="141506"/>
                  </a:lnTo>
                  <a:lnTo>
                    <a:pt x="418852" y="106658"/>
                  </a:lnTo>
                  <a:lnTo>
                    <a:pt x="389494" y="52823"/>
                  </a:lnTo>
                  <a:lnTo>
                    <a:pt x="363460" y="26699"/>
                  </a:lnTo>
                  <a:lnTo>
                    <a:pt x="333519" y="9731"/>
                  </a:lnTo>
                  <a:lnTo>
                    <a:pt x="309727" y="7444"/>
                  </a:lnTo>
                  <a:lnTo>
                    <a:pt x="261915" y="15508"/>
                  </a:lnTo>
                  <a:lnTo>
                    <a:pt x="228927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800580" y="2600538"/>
            <a:ext cx="807945" cy="602288"/>
            <a:chOff x="2800580" y="2600538"/>
            <a:chExt cx="807945" cy="602288"/>
          </a:xfrm>
        </p:grpSpPr>
        <p:sp>
          <p:nvSpPr>
            <p:cNvPr id="48" name="Freeform 47"/>
            <p:cNvSpPr/>
            <p:nvPr/>
          </p:nvSpPr>
          <p:spPr>
            <a:xfrm>
              <a:off x="2821637" y="2853222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78254" y="1464"/>
                  </a:lnTo>
                  <a:lnTo>
                    <a:pt x="19563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00580" y="294797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21057"/>
                  </a:moveTo>
                  <a:lnTo>
                    <a:pt x="136293" y="17937"/>
                  </a:lnTo>
                  <a:lnTo>
                    <a:pt x="75746" y="4268"/>
                  </a:lnTo>
                  <a:lnTo>
                    <a:pt x="27007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21720" y="2600538"/>
              <a:ext cx="386805" cy="602288"/>
            </a:xfrm>
            <a:custGeom>
              <a:avLst/>
              <a:gdLst/>
              <a:ahLst/>
              <a:cxnLst/>
              <a:rect l="0" t="0" r="0" b="0"/>
              <a:pathLst>
                <a:path w="386805" h="602288">
                  <a:moveTo>
                    <a:pt x="305326" y="0"/>
                  </a:moveTo>
                  <a:lnTo>
                    <a:pt x="248931" y="57566"/>
                  </a:lnTo>
                  <a:lnTo>
                    <a:pt x="199803" y="116246"/>
                  </a:lnTo>
                  <a:lnTo>
                    <a:pt x="161868" y="174103"/>
                  </a:lnTo>
                  <a:lnTo>
                    <a:pt x="129936" y="214069"/>
                  </a:lnTo>
                  <a:lnTo>
                    <a:pt x="80302" y="264597"/>
                  </a:lnTo>
                  <a:lnTo>
                    <a:pt x="46928" y="319638"/>
                  </a:lnTo>
                  <a:lnTo>
                    <a:pt x="26211" y="375571"/>
                  </a:lnTo>
                  <a:lnTo>
                    <a:pt x="13973" y="431680"/>
                  </a:lnTo>
                  <a:lnTo>
                    <a:pt x="16798" y="493412"/>
                  </a:lnTo>
                  <a:lnTo>
                    <a:pt x="29791" y="543951"/>
                  </a:lnTo>
                  <a:lnTo>
                    <a:pt x="40926" y="561901"/>
                  </a:lnTo>
                  <a:lnTo>
                    <a:pt x="65938" y="585160"/>
                  </a:lnTo>
                  <a:lnTo>
                    <a:pt x="106755" y="601280"/>
                  </a:lnTo>
                  <a:lnTo>
                    <a:pt x="150304" y="602287"/>
                  </a:lnTo>
                  <a:lnTo>
                    <a:pt x="209566" y="588957"/>
                  </a:lnTo>
                  <a:lnTo>
                    <a:pt x="263080" y="564729"/>
                  </a:lnTo>
                  <a:lnTo>
                    <a:pt x="325202" y="532339"/>
                  </a:lnTo>
                  <a:lnTo>
                    <a:pt x="364370" y="498204"/>
                  </a:lnTo>
                  <a:lnTo>
                    <a:pt x="380272" y="471660"/>
                  </a:lnTo>
                  <a:lnTo>
                    <a:pt x="386804" y="435979"/>
                  </a:lnTo>
                  <a:lnTo>
                    <a:pt x="383150" y="395771"/>
                  </a:lnTo>
                  <a:lnTo>
                    <a:pt x="374620" y="374380"/>
                  </a:lnTo>
                  <a:lnTo>
                    <a:pt x="350080" y="341584"/>
                  </a:lnTo>
                  <a:lnTo>
                    <a:pt x="324046" y="325298"/>
                  </a:lnTo>
                  <a:lnTo>
                    <a:pt x="282927" y="318653"/>
                  </a:lnTo>
                  <a:lnTo>
                    <a:pt x="225036" y="324814"/>
                  </a:lnTo>
                  <a:lnTo>
                    <a:pt x="168540" y="340415"/>
                  </a:lnTo>
                  <a:lnTo>
                    <a:pt x="132606" y="359007"/>
                  </a:lnTo>
                  <a:lnTo>
                    <a:pt x="77601" y="400437"/>
                  </a:lnTo>
                  <a:lnTo>
                    <a:pt x="21491" y="455661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696211" y="2667927"/>
            <a:ext cx="912590" cy="494544"/>
            <a:chOff x="3696211" y="2667927"/>
            <a:chExt cx="912590" cy="494544"/>
          </a:xfrm>
        </p:grpSpPr>
        <p:sp>
          <p:nvSpPr>
            <p:cNvPr id="52" name="Freeform 51"/>
            <p:cNvSpPr/>
            <p:nvPr/>
          </p:nvSpPr>
          <p:spPr>
            <a:xfrm>
              <a:off x="3696211" y="2695295"/>
              <a:ext cx="406134" cy="467176"/>
            </a:xfrm>
            <a:custGeom>
              <a:avLst/>
              <a:gdLst/>
              <a:ahLst/>
              <a:cxnLst/>
              <a:rect l="0" t="0" r="0" b="0"/>
              <a:pathLst>
                <a:path w="406134" h="467176">
                  <a:moveTo>
                    <a:pt x="199333" y="0"/>
                  </a:moveTo>
                  <a:lnTo>
                    <a:pt x="155370" y="20243"/>
                  </a:lnTo>
                  <a:lnTo>
                    <a:pt x="123145" y="47326"/>
                  </a:lnTo>
                  <a:lnTo>
                    <a:pt x="80099" y="106912"/>
                  </a:lnTo>
                  <a:lnTo>
                    <a:pt x="57810" y="143072"/>
                  </a:lnTo>
                  <a:lnTo>
                    <a:pt x="31838" y="171983"/>
                  </a:lnTo>
                  <a:lnTo>
                    <a:pt x="11396" y="222488"/>
                  </a:lnTo>
                  <a:lnTo>
                    <a:pt x="1682" y="283114"/>
                  </a:lnTo>
                  <a:lnTo>
                    <a:pt x="0" y="334100"/>
                  </a:lnTo>
                  <a:lnTo>
                    <a:pt x="7836" y="386919"/>
                  </a:lnTo>
                  <a:lnTo>
                    <a:pt x="14008" y="409440"/>
                  </a:lnTo>
                  <a:lnTo>
                    <a:pt x="26889" y="428028"/>
                  </a:lnTo>
                  <a:lnTo>
                    <a:pt x="45482" y="442919"/>
                  </a:lnTo>
                  <a:lnTo>
                    <a:pt x="103496" y="465934"/>
                  </a:lnTo>
                  <a:lnTo>
                    <a:pt x="125153" y="467175"/>
                  </a:lnTo>
                  <a:lnTo>
                    <a:pt x="146477" y="462657"/>
                  </a:lnTo>
                  <a:lnTo>
                    <a:pt x="209842" y="427490"/>
                  </a:lnTo>
                  <a:lnTo>
                    <a:pt x="271861" y="385986"/>
                  </a:lnTo>
                  <a:lnTo>
                    <a:pt x="303693" y="354838"/>
                  </a:lnTo>
                  <a:lnTo>
                    <a:pt x="346827" y="297678"/>
                  </a:lnTo>
                  <a:lnTo>
                    <a:pt x="374523" y="250133"/>
                  </a:lnTo>
                  <a:lnTo>
                    <a:pt x="391606" y="196028"/>
                  </a:lnTo>
                  <a:lnTo>
                    <a:pt x="405075" y="146346"/>
                  </a:lnTo>
                  <a:lnTo>
                    <a:pt x="406133" y="101724"/>
                  </a:lnTo>
                  <a:lnTo>
                    <a:pt x="392668" y="66405"/>
                  </a:lnTo>
                  <a:lnTo>
                    <a:pt x="360349" y="25455"/>
                  </a:lnTo>
                  <a:lnTo>
                    <a:pt x="333999" y="9362"/>
                  </a:lnTo>
                  <a:lnTo>
                    <a:pt x="298375" y="2774"/>
                  </a:lnTo>
                  <a:lnTo>
                    <a:pt x="244417" y="8953"/>
                  </a:lnTo>
                  <a:lnTo>
                    <a:pt x="205022" y="19290"/>
                  </a:lnTo>
                  <a:lnTo>
                    <a:pt x="145134" y="48906"/>
                  </a:lnTo>
                  <a:lnTo>
                    <a:pt x="136162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72430" y="2667927"/>
              <a:ext cx="436371" cy="399123"/>
            </a:xfrm>
            <a:custGeom>
              <a:avLst/>
              <a:gdLst/>
              <a:ahLst/>
              <a:cxnLst/>
              <a:rect l="0" t="0" r="0" b="0"/>
              <a:pathLst>
                <a:path w="436371" h="399123">
                  <a:moveTo>
                    <a:pt x="217953" y="16839"/>
                  </a:moveTo>
                  <a:lnTo>
                    <a:pt x="195596" y="16839"/>
                  </a:lnTo>
                  <a:lnTo>
                    <a:pt x="164926" y="28018"/>
                  </a:lnTo>
                  <a:lnTo>
                    <a:pt x="112618" y="62621"/>
                  </a:lnTo>
                  <a:lnTo>
                    <a:pt x="60946" y="122446"/>
                  </a:lnTo>
                  <a:lnTo>
                    <a:pt x="18986" y="182045"/>
                  </a:lnTo>
                  <a:lnTo>
                    <a:pt x="7471" y="204908"/>
                  </a:lnTo>
                  <a:lnTo>
                    <a:pt x="0" y="248688"/>
                  </a:lnTo>
                  <a:lnTo>
                    <a:pt x="3375" y="293116"/>
                  </a:lnTo>
                  <a:lnTo>
                    <a:pt x="14961" y="318613"/>
                  </a:lnTo>
                  <a:lnTo>
                    <a:pt x="45405" y="357989"/>
                  </a:lnTo>
                  <a:lnTo>
                    <a:pt x="78050" y="381003"/>
                  </a:lnTo>
                  <a:lnTo>
                    <a:pt x="117359" y="397051"/>
                  </a:lnTo>
                  <a:lnTo>
                    <a:pt x="141659" y="399122"/>
                  </a:lnTo>
                  <a:lnTo>
                    <a:pt x="203790" y="395124"/>
                  </a:lnTo>
                  <a:lnTo>
                    <a:pt x="251940" y="381378"/>
                  </a:lnTo>
                  <a:lnTo>
                    <a:pt x="311640" y="349720"/>
                  </a:lnTo>
                  <a:lnTo>
                    <a:pt x="342808" y="327861"/>
                  </a:lnTo>
                  <a:lnTo>
                    <a:pt x="396645" y="267045"/>
                  </a:lnTo>
                  <a:lnTo>
                    <a:pt x="419366" y="226920"/>
                  </a:lnTo>
                  <a:lnTo>
                    <a:pt x="433950" y="184029"/>
                  </a:lnTo>
                  <a:lnTo>
                    <a:pt x="436370" y="144106"/>
                  </a:lnTo>
                  <a:lnTo>
                    <a:pt x="429029" y="98092"/>
                  </a:lnTo>
                  <a:lnTo>
                    <a:pt x="411385" y="61191"/>
                  </a:lnTo>
                  <a:lnTo>
                    <a:pt x="384451" y="30371"/>
                  </a:lnTo>
                  <a:lnTo>
                    <a:pt x="343908" y="8291"/>
                  </a:lnTo>
                  <a:lnTo>
                    <a:pt x="320727" y="1342"/>
                  </a:lnTo>
                  <a:lnTo>
                    <a:pt x="261304" y="0"/>
                  </a:lnTo>
                  <a:lnTo>
                    <a:pt x="221439" y="4441"/>
                  </a:lnTo>
                  <a:lnTo>
                    <a:pt x="186368" y="6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421761" y="4011357"/>
            <a:ext cx="178986" cy="157929"/>
            <a:chOff x="3421761" y="4011357"/>
            <a:chExt cx="178986" cy="157929"/>
          </a:xfrm>
        </p:grpSpPr>
        <p:sp>
          <p:nvSpPr>
            <p:cNvPr id="55" name="Freeform 54"/>
            <p:cNvSpPr/>
            <p:nvPr/>
          </p:nvSpPr>
          <p:spPr>
            <a:xfrm>
              <a:off x="3432290" y="401135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77411" y="3120"/>
                  </a:lnTo>
                  <a:lnTo>
                    <a:pt x="35804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21761" y="4158756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0368" y="0"/>
                  </a:lnTo>
                  <a:lnTo>
                    <a:pt x="60128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811948" y="3821844"/>
            <a:ext cx="1544371" cy="736996"/>
            <a:chOff x="3811948" y="3821844"/>
            <a:chExt cx="1544371" cy="736996"/>
          </a:xfrm>
        </p:grpSpPr>
        <p:sp>
          <p:nvSpPr>
            <p:cNvPr id="58" name="Freeform 57"/>
            <p:cNvSpPr/>
            <p:nvPr/>
          </p:nvSpPr>
          <p:spPr>
            <a:xfrm>
              <a:off x="3811948" y="3821844"/>
              <a:ext cx="238823" cy="575854"/>
            </a:xfrm>
            <a:custGeom>
              <a:avLst/>
              <a:gdLst/>
              <a:ahLst/>
              <a:cxnLst/>
              <a:rect l="0" t="0" r="0" b="0"/>
              <a:pathLst>
                <a:path w="238823" h="575854">
                  <a:moveTo>
                    <a:pt x="199409" y="0"/>
                  </a:moveTo>
                  <a:lnTo>
                    <a:pt x="156747" y="55660"/>
                  </a:lnTo>
                  <a:lnTo>
                    <a:pt x="115133" y="116078"/>
                  </a:lnTo>
                  <a:lnTo>
                    <a:pt x="80080" y="169661"/>
                  </a:lnTo>
                  <a:lnTo>
                    <a:pt x="52009" y="222030"/>
                  </a:lnTo>
                  <a:lnTo>
                    <a:pt x="29523" y="277435"/>
                  </a:lnTo>
                  <a:lnTo>
                    <a:pt x="10170" y="339132"/>
                  </a:lnTo>
                  <a:lnTo>
                    <a:pt x="1501" y="399092"/>
                  </a:lnTo>
                  <a:lnTo>
                    <a:pt x="0" y="449963"/>
                  </a:lnTo>
                  <a:lnTo>
                    <a:pt x="5144" y="490901"/>
                  </a:lnTo>
                  <a:lnTo>
                    <a:pt x="14023" y="511027"/>
                  </a:lnTo>
                  <a:lnTo>
                    <a:pt x="39469" y="556416"/>
                  </a:lnTo>
                  <a:lnTo>
                    <a:pt x="55795" y="568220"/>
                  </a:lnTo>
                  <a:lnTo>
                    <a:pt x="90306" y="575853"/>
                  </a:lnTo>
                  <a:lnTo>
                    <a:pt x="124579" y="572526"/>
                  </a:lnTo>
                  <a:lnTo>
                    <a:pt x="143145" y="564072"/>
                  </a:lnTo>
                  <a:lnTo>
                    <a:pt x="174127" y="539581"/>
                  </a:lnTo>
                  <a:lnTo>
                    <a:pt x="222764" y="480556"/>
                  </a:lnTo>
                  <a:lnTo>
                    <a:pt x="232406" y="461585"/>
                  </a:lnTo>
                  <a:lnTo>
                    <a:pt x="238822" y="425585"/>
                  </a:lnTo>
                  <a:lnTo>
                    <a:pt x="235134" y="385282"/>
                  </a:lnTo>
                  <a:lnTo>
                    <a:pt x="223475" y="363869"/>
                  </a:lnTo>
                  <a:lnTo>
                    <a:pt x="215453" y="354884"/>
                  </a:lnTo>
                  <a:lnTo>
                    <a:pt x="194062" y="344900"/>
                  </a:lnTo>
                  <a:lnTo>
                    <a:pt x="170126" y="341632"/>
                  </a:lnTo>
                  <a:lnTo>
                    <a:pt x="147790" y="344079"/>
                  </a:lnTo>
                  <a:lnTo>
                    <a:pt x="104855" y="363588"/>
                  </a:lnTo>
                  <a:lnTo>
                    <a:pt x="5201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85057" y="4348269"/>
              <a:ext cx="91559" cy="210571"/>
            </a:xfrm>
            <a:custGeom>
              <a:avLst/>
              <a:gdLst/>
              <a:ahLst/>
              <a:cxnLst/>
              <a:rect l="0" t="0" r="0" b="0"/>
              <a:pathLst>
                <a:path w="91559" h="210571">
                  <a:moveTo>
                    <a:pt x="42114" y="0"/>
                  </a:moveTo>
                  <a:lnTo>
                    <a:pt x="64471" y="5589"/>
                  </a:lnTo>
                  <a:lnTo>
                    <a:pt x="72226" y="11915"/>
                  </a:lnTo>
                  <a:lnTo>
                    <a:pt x="83963" y="31422"/>
                  </a:lnTo>
                  <a:lnTo>
                    <a:pt x="91558" y="68712"/>
                  </a:lnTo>
                  <a:lnTo>
                    <a:pt x="88219" y="103807"/>
                  </a:lnTo>
                  <a:lnTo>
                    <a:pt x="74232" y="136433"/>
                  </a:lnTo>
                  <a:lnTo>
                    <a:pt x="14182" y="19663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96298" y="3990300"/>
              <a:ext cx="261867" cy="412618"/>
            </a:xfrm>
            <a:custGeom>
              <a:avLst/>
              <a:gdLst/>
              <a:ahLst/>
              <a:cxnLst/>
              <a:rect l="0" t="0" r="0" b="0"/>
              <a:pathLst>
                <a:path w="261867" h="412618">
                  <a:moveTo>
                    <a:pt x="146728" y="0"/>
                  </a:moveTo>
                  <a:lnTo>
                    <a:pt x="102765" y="20243"/>
                  </a:lnTo>
                  <a:lnTo>
                    <a:pt x="70540" y="54562"/>
                  </a:lnTo>
                  <a:lnTo>
                    <a:pt x="34558" y="111127"/>
                  </a:lnTo>
                  <a:lnTo>
                    <a:pt x="14780" y="166577"/>
                  </a:lnTo>
                  <a:lnTo>
                    <a:pt x="2727" y="229523"/>
                  </a:lnTo>
                  <a:lnTo>
                    <a:pt x="0" y="287364"/>
                  </a:lnTo>
                  <a:lnTo>
                    <a:pt x="5116" y="329770"/>
                  </a:lnTo>
                  <a:lnTo>
                    <a:pt x="19631" y="366382"/>
                  </a:lnTo>
                  <a:lnTo>
                    <a:pt x="38749" y="393867"/>
                  </a:lnTo>
                  <a:lnTo>
                    <a:pt x="58573" y="406289"/>
                  </a:lnTo>
                  <a:lnTo>
                    <a:pt x="70410" y="411239"/>
                  </a:lnTo>
                  <a:lnTo>
                    <a:pt x="115016" y="412617"/>
                  </a:lnTo>
                  <a:lnTo>
                    <a:pt x="138873" y="405264"/>
                  </a:lnTo>
                  <a:lnTo>
                    <a:pt x="178842" y="375890"/>
                  </a:lnTo>
                  <a:lnTo>
                    <a:pt x="226876" y="315580"/>
                  </a:lnTo>
                  <a:lnTo>
                    <a:pt x="251013" y="260057"/>
                  </a:lnTo>
                  <a:lnTo>
                    <a:pt x="260264" y="200848"/>
                  </a:lnTo>
                  <a:lnTo>
                    <a:pt x="261866" y="150108"/>
                  </a:lnTo>
                  <a:lnTo>
                    <a:pt x="256752" y="109207"/>
                  </a:lnTo>
                  <a:lnTo>
                    <a:pt x="247880" y="89091"/>
                  </a:lnTo>
                  <a:lnTo>
                    <a:pt x="215203" y="43708"/>
                  </a:lnTo>
                  <a:lnTo>
                    <a:pt x="197049" y="31904"/>
                  </a:lnTo>
                  <a:lnTo>
                    <a:pt x="161508" y="24271"/>
                  </a:lnTo>
                  <a:lnTo>
                    <a:pt x="115142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11847" y="4029137"/>
              <a:ext cx="334277" cy="400526"/>
            </a:xfrm>
            <a:custGeom>
              <a:avLst/>
              <a:gdLst/>
              <a:ahLst/>
              <a:cxnLst/>
              <a:rect l="0" t="0" r="0" b="0"/>
              <a:pathLst>
                <a:path w="334277" h="400526">
                  <a:moveTo>
                    <a:pt x="178619" y="13806"/>
                  </a:moveTo>
                  <a:lnTo>
                    <a:pt x="135927" y="16925"/>
                  </a:lnTo>
                  <a:lnTo>
                    <a:pt x="116361" y="23381"/>
                  </a:lnTo>
                  <a:lnTo>
                    <a:pt x="99866" y="34049"/>
                  </a:lnTo>
                  <a:lnTo>
                    <a:pt x="55959" y="88358"/>
                  </a:lnTo>
                  <a:lnTo>
                    <a:pt x="20714" y="148593"/>
                  </a:lnTo>
                  <a:lnTo>
                    <a:pt x="9003" y="171977"/>
                  </a:lnTo>
                  <a:lnTo>
                    <a:pt x="1485" y="225117"/>
                  </a:lnTo>
                  <a:lnTo>
                    <a:pt x="0" y="280674"/>
                  </a:lnTo>
                  <a:lnTo>
                    <a:pt x="8112" y="335539"/>
                  </a:lnTo>
                  <a:lnTo>
                    <a:pt x="14321" y="359179"/>
                  </a:lnTo>
                  <a:lnTo>
                    <a:pt x="19954" y="368057"/>
                  </a:lnTo>
                  <a:lnTo>
                    <a:pt x="35572" y="381041"/>
                  </a:lnTo>
                  <a:lnTo>
                    <a:pt x="69684" y="394927"/>
                  </a:lnTo>
                  <a:lnTo>
                    <a:pt x="129198" y="400525"/>
                  </a:lnTo>
                  <a:lnTo>
                    <a:pt x="165926" y="393291"/>
                  </a:lnTo>
                  <a:lnTo>
                    <a:pt x="226037" y="363892"/>
                  </a:lnTo>
                  <a:lnTo>
                    <a:pt x="279320" y="313501"/>
                  </a:lnTo>
                  <a:lnTo>
                    <a:pt x="307088" y="274736"/>
                  </a:lnTo>
                  <a:lnTo>
                    <a:pt x="328883" y="215164"/>
                  </a:lnTo>
                  <a:lnTo>
                    <a:pt x="334276" y="177063"/>
                  </a:lnTo>
                  <a:lnTo>
                    <a:pt x="327692" y="123437"/>
                  </a:lnTo>
                  <a:lnTo>
                    <a:pt x="312007" y="77835"/>
                  </a:lnTo>
                  <a:lnTo>
                    <a:pt x="279936" y="32853"/>
                  </a:lnTo>
                  <a:lnTo>
                    <a:pt x="258032" y="11910"/>
                  </a:lnTo>
                  <a:lnTo>
                    <a:pt x="239650" y="2045"/>
                  </a:lnTo>
                  <a:lnTo>
                    <a:pt x="216662" y="0"/>
                  </a:lnTo>
                  <a:lnTo>
                    <a:pt x="157562" y="32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61493" y="4032414"/>
              <a:ext cx="394826" cy="457266"/>
            </a:xfrm>
            <a:custGeom>
              <a:avLst/>
              <a:gdLst/>
              <a:ahLst/>
              <a:cxnLst/>
              <a:rect l="0" t="0" r="0" b="0"/>
              <a:pathLst>
                <a:path w="394826" h="457266">
                  <a:moveTo>
                    <a:pt x="165885" y="0"/>
                  </a:moveTo>
                  <a:lnTo>
                    <a:pt x="141838" y="9576"/>
                  </a:lnTo>
                  <a:lnTo>
                    <a:pt x="92014" y="48496"/>
                  </a:lnTo>
                  <a:lnTo>
                    <a:pt x="54021" y="104508"/>
                  </a:lnTo>
                  <a:lnTo>
                    <a:pt x="26877" y="160945"/>
                  </a:lnTo>
                  <a:lnTo>
                    <a:pt x="6106" y="214675"/>
                  </a:lnTo>
                  <a:lnTo>
                    <a:pt x="0" y="256370"/>
                  </a:lnTo>
                  <a:lnTo>
                    <a:pt x="6342" y="303975"/>
                  </a:lnTo>
                  <a:lnTo>
                    <a:pt x="27834" y="363380"/>
                  </a:lnTo>
                  <a:lnTo>
                    <a:pt x="60907" y="409013"/>
                  </a:lnTo>
                  <a:lnTo>
                    <a:pt x="75944" y="422769"/>
                  </a:lnTo>
                  <a:lnTo>
                    <a:pt x="134722" y="448743"/>
                  </a:lnTo>
                  <a:lnTo>
                    <a:pt x="166010" y="457265"/>
                  </a:lnTo>
                  <a:lnTo>
                    <a:pt x="186998" y="455523"/>
                  </a:lnTo>
                  <a:lnTo>
                    <a:pt x="247925" y="430188"/>
                  </a:lnTo>
                  <a:lnTo>
                    <a:pt x="269028" y="415803"/>
                  </a:lnTo>
                  <a:lnTo>
                    <a:pt x="331815" y="355461"/>
                  </a:lnTo>
                  <a:lnTo>
                    <a:pt x="373113" y="294578"/>
                  </a:lnTo>
                  <a:lnTo>
                    <a:pt x="389833" y="247051"/>
                  </a:lnTo>
                  <a:lnTo>
                    <a:pt x="394825" y="186538"/>
                  </a:lnTo>
                  <a:lnTo>
                    <a:pt x="387487" y="149637"/>
                  </a:lnTo>
                  <a:lnTo>
                    <a:pt x="364639" y="108847"/>
                  </a:lnTo>
                  <a:lnTo>
                    <a:pt x="320580" y="63484"/>
                  </a:lnTo>
                  <a:lnTo>
                    <a:pt x="300149" y="50442"/>
                  </a:lnTo>
                  <a:lnTo>
                    <a:pt x="262339" y="37692"/>
                  </a:lnTo>
                  <a:lnTo>
                    <a:pt x="222670" y="34565"/>
                  </a:lnTo>
                  <a:lnTo>
                    <a:pt x="160841" y="46478"/>
                  </a:lnTo>
                  <a:lnTo>
                    <a:pt x="113242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1168663" y="2169304"/>
            <a:ext cx="221099" cy="10096"/>
          </a:xfrm>
          <a:custGeom>
            <a:avLst/>
            <a:gdLst/>
            <a:ahLst/>
            <a:cxnLst/>
            <a:rect l="0" t="0" r="0" b="0"/>
            <a:pathLst>
              <a:path w="221099" h="10096">
                <a:moveTo>
                  <a:pt x="221098" y="10095"/>
                </a:moveTo>
                <a:lnTo>
                  <a:pt x="183620" y="1761"/>
                </a:lnTo>
                <a:lnTo>
                  <a:pt x="126608" y="0"/>
                </a:lnTo>
                <a:lnTo>
                  <a:pt x="67426" y="6887"/>
                </a:lnTo>
                <a:lnTo>
                  <a:pt x="20034" y="9461"/>
                </a:lnTo>
                <a:lnTo>
                  <a:pt x="0" y="1009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3600746" y="2147813"/>
            <a:ext cx="189514" cy="1"/>
          </a:xfrm>
          <a:custGeom>
            <a:avLst/>
            <a:gdLst/>
            <a:ahLst/>
            <a:cxnLst/>
            <a:rect l="0" t="0" r="0" b="0"/>
            <a:pathLst>
              <a:path w="189514" h="1">
                <a:moveTo>
                  <a:pt x="189513" y="0"/>
                </a:moveTo>
                <a:lnTo>
                  <a:pt x="132249" y="0"/>
                </a:lnTo>
                <a:lnTo>
                  <a:pt x="82859" y="0"/>
                </a:lnTo>
                <a:lnTo>
                  <a:pt x="37419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1200248" y="3263834"/>
            <a:ext cx="484312" cy="42115"/>
            <a:chOff x="1200248" y="3263834"/>
            <a:chExt cx="484312" cy="42115"/>
          </a:xfrm>
        </p:grpSpPr>
        <p:sp>
          <p:nvSpPr>
            <p:cNvPr id="66" name="Freeform 65"/>
            <p:cNvSpPr/>
            <p:nvPr/>
          </p:nvSpPr>
          <p:spPr>
            <a:xfrm>
              <a:off x="1200248" y="3274362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7278" y="11179"/>
                  </a:lnTo>
                  <a:lnTo>
                    <a:pt x="136192" y="16667"/>
                  </a:lnTo>
                  <a:lnTo>
                    <a:pt x="80585" y="25779"/>
                  </a:lnTo>
                  <a:lnTo>
                    <a:pt x="19870" y="3082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495046" y="3263834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52035" y="2195"/>
                  </a:lnTo>
                  <a:lnTo>
                    <a:pt x="100612" y="434"/>
                  </a:lnTo>
                  <a:lnTo>
                    <a:pt x="40498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769202" y="3274362"/>
            <a:ext cx="631710" cy="21058"/>
            <a:chOff x="3769202" y="3274362"/>
            <a:chExt cx="631710" cy="21058"/>
          </a:xfrm>
        </p:grpSpPr>
        <p:sp>
          <p:nvSpPr>
            <p:cNvPr id="69" name="Freeform 68"/>
            <p:cNvSpPr/>
            <p:nvPr/>
          </p:nvSpPr>
          <p:spPr>
            <a:xfrm>
              <a:off x="3769202" y="3284891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10528"/>
                  </a:moveTo>
                  <a:lnTo>
                    <a:pt x="172485" y="3293"/>
                  </a:lnTo>
                  <a:lnTo>
                    <a:pt x="116263" y="650"/>
                  </a:lnTo>
                  <a:lnTo>
                    <a:pt x="59750" y="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90342" y="3274362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21057"/>
                  </a:moveTo>
                  <a:lnTo>
                    <a:pt x="155525" y="4269"/>
                  </a:lnTo>
                  <a:lnTo>
                    <a:pt x="100997" y="843"/>
                  </a:lnTo>
                  <a:lnTo>
                    <a:pt x="39837" y="1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389761" y="4548311"/>
            <a:ext cx="694882" cy="42115"/>
            <a:chOff x="1389761" y="4548311"/>
            <a:chExt cx="694882" cy="42115"/>
          </a:xfrm>
        </p:grpSpPr>
        <p:sp>
          <p:nvSpPr>
            <p:cNvPr id="72" name="Freeform 71"/>
            <p:cNvSpPr/>
            <p:nvPr/>
          </p:nvSpPr>
          <p:spPr>
            <a:xfrm>
              <a:off x="1389761" y="4548311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78254" y="1463"/>
                  </a:lnTo>
                  <a:lnTo>
                    <a:pt x="19563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652974" y="456936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46668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26715" y="4569367"/>
              <a:ext cx="157928" cy="21059"/>
            </a:xfrm>
            <a:custGeom>
              <a:avLst/>
              <a:gdLst/>
              <a:ahLst/>
              <a:cxnLst/>
              <a:rect l="0" t="0" r="0" b="0"/>
              <a:pathLst>
                <a:path w="157928" h="21059">
                  <a:moveTo>
                    <a:pt x="157927" y="21058"/>
                  </a:moveTo>
                  <a:lnTo>
                    <a:pt x="108996" y="12724"/>
                  </a:lnTo>
                  <a:lnTo>
                    <a:pt x="49866" y="53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295626" y="4537782"/>
            <a:ext cx="852810" cy="115815"/>
            <a:chOff x="4295626" y="4537782"/>
            <a:chExt cx="852810" cy="115815"/>
          </a:xfrm>
        </p:grpSpPr>
        <p:sp>
          <p:nvSpPr>
            <p:cNvPr id="76" name="Freeform 75"/>
            <p:cNvSpPr/>
            <p:nvPr/>
          </p:nvSpPr>
          <p:spPr>
            <a:xfrm>
              <a:off x="4295626" y="4537782"/>
              <a:ext cx="189515" cy="21058"/>
            </a:xfrm>
            <a:custGeom>
              <a:avLst/>
              <a:gdLst/>
              <a:ahLst/>
              <a:cxnLst/>
              <a:rect l="0" t="0" r="0" b="0"/>
              <a:pathLst>
                <a:path w="189515" h="21058">
                  <a:moveTo>
                    <a:pt x="189514" y="21057"/>
                  </a:moveTo>
                  <a:lnTo>
                    <a:pt x="146822" y="17938"/>
                  </a:lnTo>
                  <a:lnTo>
                    <a:pt x="93511" y="4269"/>
                  </a:lnTo>
                  <a:lnTo>
                    <a:pt x="41175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90425" y="4537782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31585"/>
                  </a:moveTo>
                  <a:lnTo>
                    <a:pt x="101713" y="13627"/>
                  </a:lnTo>
                  <a:lnTo>
                    <a:pt x="43141" y="30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990507" y="4643067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103783" y="7409"/>
                  </a:lnTo>
                  <a:lnTo>
                    <a:pt x="48837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000414" y="1084435"/>
            <a:ext cx="4873089" cy="1021265"/>
            <a:chOff x="2000414" y="1084435"/>
            <a:chExt cx="4873089" cy="1021265"/>
          </a:xfrm>
        </p:grpSpPr>
        <p:sp>
          <p:nvSpPr>
            <p:cNvPr id="2" name="Freeform 1"/>
            <p:cNvSpPr/>
            <p:nvPr/>
          </p:nvSpPr>
          <p:spPr>
            <a:xfrm>
              <a:off x="2000414" y="1168663"/>
              <a:ext cx="435219" cy="673825"/>
            </a:xfrm>
            <a:custGeom>
              <a:avLst/>
              <a:gdLst/>
              <a:ahLst/>
              <a:cxnLst/>
              <a:rect l="0" t="0" r="0" b="0"/>
              <a:pathLst>
                <a:path w="435219" h="673825">
                  <a:moveTo>
                    <a:pt x="147399" y="0"/>
                  </a:moveTo>
                  <a:lnTo>
                    <a:pt x="141599" y="8801"/>
                  </a:lnTo>
                  <a:lnTo>
                    <a:pt x="136674" y="17148"/>
                  </a:lnTo>
                  <a:lnTo>
                    <a:pt x="132167" y="25847"/>
                  </a:lnTo>
                  <a:lnTo>
                    <a:pt x="127773" y="34967"/>
                  </a:lnTo>
                  <a:lnTo>
                    <a:pt x="123111" y="44462"/>
                  </a:lnTo>
                  <a:lnTo>
                    <a:pt x="117997" y="54250"/>
                  </a:lnTo>
                  <a:lnTo>
                    <a:pt x="112419" y="64091"/>
                  </a:lnTo>
                  <a:lnTo>
                    <a:pt x="106447" y="73616"/>
                  </a:lnTo>
                  <a:lnTo>
                    <a:pt x="100173" y="82654"/>
                  </a:lnTo>
                  <a:lnTo>
                    <a:pt x="93842" y="91366"/>
                  </a:lnTo>
                  <a:lnTo>
                    <a:pt x="87825" y="100135"/>
                  </a:lnTo>
                  <a:lnTo>
                    <a:pt x="82296" y="109182"/>
                  </a:lnTo>
                  <a:lnTo>
                    <a:pt x="77093" y="118394"/>
                  </a:lnTo>
                  <a:lnTo>
                    <a:pt x="71832" y="127433"/>
                  </a:lnTo>
                  <a:lnTo>
                    <a:pt x="66290" y="136108"/>
                  </a:lnTo>
                  <a:lnTo>
                    <a:pt x="60414" y="144391"/>
                  </a:lnTo>
                  <a:lnTo>
                    <a:pt x="54236" y="152333"/>
                  </a:lnTo>
                  <a:lnTo>
                    <a:pt x="47826" y="159951"/>
                  </a:lnTo>
                  <a:lnTo>
                    <a:pt x="41601" y="165282"/>
                  </a:lnTo>
                  <a:lnTo>
                    <a:pt x="36708" y="165536"/>
                  </a:lnTo>
                  <a:lnTo>
                    <a:pt x="34176" y="161416"/>
                  </a:lnTo>
                  <a:lnTo>
                    <a:pt x="34051" y="154904"/>
                  </a:lnTo>
                  <a:lnTo>
                    <a:pt x="35930" y="147404"/>
                  </a:lnTo>
                  <a:lnTo>
                    <a:pt x="39339" y="139468"/>
                  </a:lnTo>
                  <a:lnTo>
                    <a:pt x="43861" y="131088"/>
                  </a:lnTo>
                  <a:lnTo>
                    <a:pt x="49175" y="122238"/>
                  </a:lnTo>
                  <a:lnTo>
                    <a:pt x="55206" y="113124"/>
                  </a:lnTo>
                  <a:lnTo>
                    <a:pt x="62088" y="104137"/>
                  </a:lnTo>
                  <a:lnTo>
                    <a:pt x="69832" y="95488"/>
                  </a:lnTo>
                  <a:lnTo>
                    <a:pt x="78321" y="87219"/>
                  </a:lnTo>
                  <a:lnTo>
                    <a:pt x="87399" y="79284"/>
                  </a:lnTo>
                  <a:lnTo>
                    <a:pt x="96915" y="71618"/>
                  </a:lnTo>
                  <a:lnTo>
                    <a:pt x="106746" y="64317"/>
                  </a:lnTo>
                  <a:lnTo>
                    <a:pt x="116798" y="57633"/>
                  </a:lnTo>
                  <a:lnTo>
                    <a:pt x="127004" y="51653"/>
                  </a:lnTo>
                  <a:lnTo>
                    <a:pt x="137315" y="46315"/>
                  </a:lnTo>
                  <a:lnTo>
                    <a:pt x="147696" y="41495"/>
                  </a:lnTo>
                  <a:lnTo>
                    <a:pt x="158126" y="37075"/>
                  </a:lnTo>
                  <a:lnTo>
                    <a:pt x="168589" y="33276"/>
                  </a:lnTo>
                  <a:lnTo>
                    <a:pt x="179073" y="30629"/>
                  </a:lnTo>
                  <a:lnTo>
                    <a:pt x="189577" y="29335"/>
                  </a:lnTo>
                  <a:lnTo>
                    <a:pt x="200258" y="29450"/>
                  </a:lnTo>
                  <a:lnTo>
                    <a:pt x="211422" y="31047"/>
                  </a:lnTo>
                  <a:lnTo>
                    <a:pt x="223186" y="34013"/>
                  </a:lnTo>
                  <a:lnTo>
                    <a:pt x="235188" y="38105"/>
                  </a:lnTo>
                  <a:lnTo>
                    <a:pt x="246713" y="43061"/>
                  </a:lnTo>
                  <a:lnTo>
                    <a:pt x="257384" y="48653"/>
                  </a:lnTo>
                  <a:lnTo>
                    <a:pt x="267005" y="54863"/>
                  </a:lnTo>
                  <a:lnTo>
                    <a:pt x="275395" y="61862"/>
                  </a:lnTo>
                  <a:lnTo>
                    <a:pt x="282587" y="69692"/>
                  </a:lnTo>
                  <a:lnTo>
                    <a:pt x="288604" y="78577"/>
                  </a:lnTo>
                  <a:lnTo>
                    <a:pt x="293362" y="88985"/>
                  </a:lnTo>
                  <a:lnTo>
                    <a:pt x="296934" y="101020"/>
                  </a:lnTo>
                  <a:lnTo>
                    <a:pt x="299352" y="114171"/>
                  </a:lnTo>
                  <a:lnTo>
                    <a:pt x="300534" y="127529"/>
                  </a:lnTo>
                  <a:lnTo>
                    <a:pt x="300549" y="140547"/>
                  </a:lnTo>
                  <a:lnTo>
                    <a:pt x="299424" y="153047"/>
                  </a:lnTo>
                  <a:lnTo>
                    <a:pt x="297074" y="165048"/>
                  </a:lnTo>
                  <a:lnTo>
                    <a:pt x="293567" y="176636"/>
                  </a:lnTo>
                  <a:lnTo>
                    <a:pt x="289095" y="187910"/>
                  </a:lnTo>
                  <a:lnTo>
                    <a:pt x="283876" y="198954"/>
                  </a:lnTo>
                  <a:lnTo>
                    <a:pt x="278104" y="209831"/>
                  </a:lnTo>
                  <a:lnTo>
                    <a:pt x="271772" y="220427"/>
                  </a:lnTo>
                  <a:lnTo>
                    <a:pt x="264690" y="230470"/>
                  </a:lnTo>
                  <a:lnTo>
                    <a:pt x="256818" y="239854"/>
                  </a:lnTo>
                  <a:lnTo>
                    <a:pt x="248414" y="248631"/>
                  </a:lnTo>
                  <a:lnTo>
                    <a:pt x="239926" y="256912"/>
                  </a:lnTo>
                  <a:lnTo>
                    <a:pt x="231625" y="264817"/>
                  </a:lnTo>
                  <a:lnTo>
                    <a:pt x="223594" y="272450"/>
                  </a:lnTo>
                  <a:lnTo>
                    <a:pt x="215821" y="279888"/>
                  </a:lnTo>
                  <a:lnTo>
                    <a:pt x="208255" y="287188"/>
                  </a:lnTo>
                  <a:lnTo>
                    <a:pt x="200682" y="294227"/>
                  </a:lnTo>
                  <a:lnTo>
                    <a:pt x="192752" y="300728"/>
                  </a:lnTo>
                  <a:lnTo>
                    <a:pt x="184348" y="306532"/>
                  </a:lnTo>
                  <a:lnTo>
                    <a:pt x="177216" y="309986"/>
                  </a:lnTo>
                  <a:lnTo>
                    <a:pt x="174165" y="309769"/>
                  </a:lnTo>
                  <a:lnTo>
                    <a:pt x="175425" y="307678"/>
                  </a:lnTo>
                  <a:lnTo>
                    <a:pt x="180225" y="304972"/>
                  </a:lnTo>
                  <a:lnTo>
                    <a:pt x="188109" y="302401"/>
                  </a:lnTo>
                  <a:lnTo>
                    <a:pt x="198573" y="300284"/>
                  </a:lnTo>
                  <a:lnTo>
                    <a:pt x="210734" y="298834"/>
                  </a:lnTo>
                  <a:lnTo>
                    <a:pt x="223462" y="298297"/>
                  </a:lnTo>
                  <a:lnTo>
                    <a:pt x="236073" y="298709"/>
                  </a:lnTo>
                  <a:lnTo>
                    <a:pt x="248310" y="299949"/>
                  </a:lnTo>
                  <a:lnTo>
                    <a:pt x="260139" y="301842"/>
                  </a:lnTo>
                  <a:lnTo>
                    <a:pt x="271609" y="304227"/>
                  </a:lnTo>
                  <a:lnTo>
                    <a:pt x="282635" y="307132"/>
                  </a:lnTo>
                  <a:lnTo>
                    <a:pt x="292982" y="310759"/>
                  </a:lnTo>
                  <a:lnTo>
                    <a:pt x="302583" y="315162"/>
                  </a:lnTo>
                  <a:lnTo>
                    <a:pt x="311677" y="320254"/>
                  </a:lnTo>
                  <a:lnTo>
                    <a:pt x="320705" y="325896"/>
                  </a:lnTo>
                  <a:lnTo>
                    <a:pt x="329926" y="331957"/>
                  </a:lnTo>
                  <a:lnTo>
                    <a:pt x="339256" y="338484"/>
                  </a:lnTo>
                  <a:lnTo>
                    <a:pt x="348374" y="345697"/>
                  </a:lnTo>
                  <a:lnTo>
                    <a:pt x="357101" y="353661"/>
                  </a:lnTo>
                  <a:lnTo>
                    <a:pt x="365419" y="362297"/>
                  </a:lnTo>
                  <a:lnTo>
                    <a:pt x="373385" y="371473"/>
                  </a:lnTo>
                  <a:lnTo>
                    <a:pt x="381076" y="381054"/>
                  </a:lnTo>
                  <a:lnTo>
                    <a:pt x="388562" y="390928"/>
                  </a:lnTo>
                  <a:lnTo>
                    <a:pt x="395902" y="401009"/>
                  </a:lnTo>
                  <a:lnTo>
                    <a:pt x="403131" y="411239"/>
                  </a:lnTo>
                  <a:lnTo>
                    <a:pt x="409953" y="421735"/>
                  </a:lnTo>
                  <a:lnTo>
                    <a:pt x="415776" y="432774"/>
                  </a:lnTo>
                  <a:lnTo>
                    <a:pt x="420360" y="444463"/>
                  </a:lnTo>
                  <a:lnTo>
                    <a:pt x="423946" y="456755"/>
                  </a:lnTo>
                  <a:lnTo>
                    <a:pt x="427050" y="469538"/>
                  </a:lnTo>
                  <a:lnTo>
                    <a:pt x="430022" y="482690"/>
                  </a:lnTo>
                  <a:lnTo>
                    <a:pt x="432697" y="495946"/>
                  </a:lnTo>
                  <a:lnTo>
                    <a:pt x="434516" y="508918"/>
                  </a:lnTo>
                  <a:lnTo>
                    <a:pt x="435218" y="521424"/>
                  </a:lnTo>
                  <a:lnTo>
                    <a:pt x="434689" y="533617"/>
                  </a:lnTo>
                  <a:lnTo>
                    <a:pt x="432806" y="545878"/>
                  </a:lnTo>
                  <a:lnTo>
                    <a:pt x="429645" y="558418"/>
                  </a:lnTo>
                  <a:lnTo>
                    <a:pt x="425420" y="570959"/>
                  </a:lnTo>
                  <a:lnTo>
                    <a:pt x="420375" y="582853"/>
                  </a:lnTo>
                  <a:lnTo>
                    <a:pt x="414723" y="593781"/>
                  </a:lnTo>
                  <a:lnTo>
                    <a:pt x="408472" y="603745"/>
                  </a:lnTo>
                  <a:lnTo>
                    <a:pt x="401446" y="612899"/>
                  </a:lnTo>
                  <a:lnTo>
                    <a:pt x="393608" y="621422"/>
                  </a:lnTo>
                  <a:lnTo>
                    <a:pt x="385056" y="629315"/>
                  </a:lnTo>
                  <a:lnTo>
                    <a:pt x="375937" y="636405"/>
                  </a:lnTo>
                  <a:lnTo>
                    <a:pt x="366389" y="642660"/>
                  </a:lnTo>
                  <a:lnTo>
                    <a:pt x="356367" y="648185"/>
                  </a:lnTo>
                  <a:lnTo>
                    <a:pt x="345654" y="653131"/>
                  </a:lnTo>
                  <a:lnTo>
                    <a:pt x="334187" y="657639"/>
                  </a:lnTo>
                  <a:lnTo>
                    <a:pt x="322046" y="661668"/>
                  </a:lnTo>
                  <a:lnTo>
                    <a:pt x="309364" y="665002"/>
                  </a:lnTo>
                  <a:lnTo>
                    <a:pt x="296276" y="667578"/>
                  </a:lnTo>
                  <a:lnTo>
                    <a:pt x="282893" y="669479"/>
                  </a:lnTo>
                  <a:lnTo>
                    <a:pt x="269303" y="670837"/>
                  </a:lnTo>
                  <a:lnTo>
                    <a:pt x="255565" y="671788"/>
                  </a:lnTo>
                  <a:lnTo>
                    <a:pt x="241559" y="672445"/>
                  </a:lnTo>
                  <a:lnTo>
                    <a:pt x="227011" y="672894"/>
                  </a:lnTo>
                  <a:lnTo>
                    <a:pt x="211818" y="673198"/>
                  </a:lnTo>
                  <a:lnTo>
                    <a:pt x="196189" y="673404"/>
                  </a:lnTo>
                  <a:lnTo>
                    <a:pt x="180545" y="673543"/>
                  </a:lnTo>
                  <a:lnTo>
                    <a:pt x="165132" y="673636"/>
                  </a:lnTo>
                  <a:lnTo>
                    <a:pt x="150019" y="673698"/>
                  </a:lnTo>
                  <a:lnTo>
                    <a:pt x="135186" y="673740"/>
                  </a:lnTo>
                  <a:lnTo>
                    <a:pt x="120578" y="673768"/>
                  </a:lnTo>
                  <a:lnTo>
                    <a:pt x="106141" y="673786"/>
                  </a:lnTo>
                  <a:lnTo>
                    <a:pt x="91827" y="673799"/>
                  </a:lnTo>
                  <a:lnTo>
                    <a:pt x="77609" y="673807"/>
                  </a:lnTo>
                  <a:lnTo>
                    <a:pt x="63682" y="673813"/>
                  </a:lnTo>
                  <a:lnTo>
                    <a:pt x="48879" y="673817"/>
                  </a:lnTo>
                  <a:lnTo>
                    <a:pt x="29662" y="673820"/>
                  </a:lnTo>
                  <a:lnTo>
                    <a:pt x="0" y="67382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2124" y="1810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99045" y="1168663"/>
              <a:ext cx="403056" cy="600125"/>
            </a:xfrm>
            <a:custGeom>
              <a:avLst/>
              <a:gdLst/>
              <a:ahLst/>
              <a:cxnLst/>
              <a:rect l="0" t="0" r="0" b="0"/>
              <a:pathLst>
                <a:path w="403056" h="600125">
                  <a:moveTo>
                    <a:pt x="80519" y="0"/>
                  </a:moveTo>
                  <a:lnTo>
                    <a:pt x="74652" y="8801"/>
                  </a:lnTo>
                  <a:lnTo>
                    <a:pt x="69088" y="17148"/>
                  </a:lnTo>
                  <a:lnTo>
                    <a:pt x="63289" y="25847"/>
                  </a:lnTo>
                  <a:lnTo>
                    <a:pt x="57208" y="34967"/>
                  </a:lnTo>
                  <a:lnTo>
                    <a:pt x="50878" y="44462"/>
                  </a:lnTo>
                  <a:lnTo>
                    <a:pt x="44350" y="54250"/>
                  </a:lnTo>
                  <a:lnTo>
                    <a:pt x="37674" y="64091"/>
                  </a:lnTo>
                  <a:lnTo>
                    <a:pt x="30891" y="73616"/>
                  </a:lnTo>
                  <a:lnTo>
                    <a:pt x="24019" y="82618"/>
                  </a:lnTo>
                  <a:lnTo>
                    <a:pt x="16571" y="89956"/>
                  </a:lnTo>
                  <a:lnTo>
                    <a:pt x="8802" y="93707"/>
                  </a:lnTo>
                  <a:lnTo>
                    <a:pt x="2844" y="92861"/>
                  </a:lnTo>
                  <a:lnTo>
                    <a:pt x="0" y="88242"/>
                  </a:lnTo>
                  <a:lnTo>
                    <a:pt x="257" y="82255"/>
                  </a:lnTo>
                  <a:lnTo>
                    <a:pt x="3201" y="75841"/>
                  </a:lnTo>
                  <a:lnTo>
                    <a:pt x="8294" y="69236"/>
                  </a:lnTo>
                  <a:lnTo>
                    <a:pt x="15008" y="62511"/>
                  </a:lnTo>
                  <a:lnTo>
                    <a:pt x="22899" y="55699"/>
                  </a:lnTo>
                  <a:lnTo>
                    <a:pt x="31623" y="48829"/>
                  </a:lnTo>
                  <a:lnTo>
                    <a:pt x="40925" y="42082"/>
                  </a:lnTo>
                  <a:lnTo>
                    <a:pt x="50625" y="35780"/>
                  </a:lnTo>
                  <a:lnTo>
                    <a:pt x="60595" y="30060"/>
                  </a:lnTo>
                  <a:lnTo>
                    <a:pt x="70749" y="24898"/>
                  </a:lnTo>
                  <a:lnTo>
                    <a:pt x="81026" y="20196"/>
                  </a:lnTo>
                  <a:lnTo>
                    <a:pt x="91391" y="15852"/>
                  </a:lnTo>
                  <a:lnTo>
                    <a:pt x="101979" y="11933"/>
                  </a:lnTo>
                  <a:lnTo>
                    <a:pt x="113081" y="8674"/>
                  </a:lnTo>
                  <a:lnTo>
                    <a:pt x="124813" y="6151"/>
                  </a:lnTo>
                  <a:lnTo>
                    <a:pt x="137133" y="4456"/>
                  </a:lnTo>
                  <a:lnTo>
                    <a:pt x="149936" y="3768"/>
                  </a:lnTo>
                  <a:lnTo>
                    <a:pt x="163097" y="4089"/>
                  </a:lnTo>
                  <a:lnTo>
                    <a:pt x="176188" y="5441"/>
                  </a:lnTo>
                  <a:lnTo>
                    <a:pt x="188518" y="7943"/>
                  </a:lnTo>
                  <a:lnTo>
                    <a:pt x="199765" y="11557"/>
                  </a:lnTo>
                  <a:lnTo>
                    <a:pt x="209790" y="16271"/>
                  </a:lnTo>
                  <a:lnTo>
                    <a:pt x="218459" y="22183"/>
                  </a:lnTo>
                  <a:lnTo>
                    <a:pt x="225846" y="29235"/>
                  </a:lnTo>
                  <a:lnTo>
                    <a:pt x="232164" y="37241"/>
                  </a:lnTo>
                  <a:lnTo>
                    <a:pt x="237659" y="45984"/>
                  </a:lnTo>
                  <a:lnTo>
                    <a:pt x="242533" y="55277"/>
                  </a:lnTo>
                  <a:lnTo>
                    <a:pt x="246470" y="65126"/>
                  </a:lnTo>
                  <a:lnTo>
                    <a:pt x="248679" y="75722"/>
                  </a:lnTo>
                  <a:lnTo>
                    <a:pt x="248866" y="87106"/>
                  </a:lnTo>
                  <a:lnTo>
                    <a:pt x="247193" y="99022"/>
                  </a:lnTo>
                  <a:lnTo>
                    <a:pt x="244010" y="111021"/>
                  </a:lnTo>
                  <a:lnTo>
                    <a:pt x="239684" y="122828"/>
                  </a:lnTo>
                  <a:lnTo>
                    <a:pt x="234528" y="134196"/>
                  </a:lnTo>
                  <a:lnTo>
                    <a:pt x="228783" y="144831"/>
                  </a:lnTo>
                  <a:lnTo>
                    <a:pt x="222630" y="154649"/>
                  </a:lnTo>
                  <a:lnTo>
                    <a:pt x="216196" y="163733"/>
                  </a:lnTo>
                  <a:lnTo>
                    <a:pt x="209571" y="172228"/>
                  </a:lnTo>
                  <a:lnTo>
                    <a:pt x="202812" y="180277"/>
                  </a:lnTo>
                  <a:lnTo>
                    <a:pt x="195798" y="187837"/>
                  </a:lnTo>
                  <a:lnTo>
                    <a:pt x="188249" y="194695"/>
                  </a:lnTo>
                  <a:lnTo>
                    <a:pt x="180134" y="200772"/>
                  </a:lnTo>
                  <a:lnTo>
                    <a:pt x="174216" y="205429"/>
                  </a:lnTo>
                  <a:lnTo>
                    <a:pt x="173709" y="207748"/>
                  </a:lnTo>
                  <a:lnTo>
                    <a:pt x="177275" y="207972"/>
                  </a:lnTo>
                  <a:lnTo>
                    <a:pt x="183393" y="207100"/>
                  </a:lnTo>
                  <a:lnTo>
                    <a:pt x="191099" y="206294"/>
                  </a:lnTo>
                  <a:lnTo>
                    <a:pt x="199805" y="206164"/>
                  </a:lnTo>
                  <a:lnTo>
                    <a:pt x="209148" y="206854"/>
                  </a:lnTo>
                  <a:lnTo>
                    <a:pt x="218900" y="208286"/>
                  </a:lnTo>
                  <a:lnTo>
                    <a:pt x="228919" y="210313"/>
                  </a:lnTo>
                  <a:lnTo>
                    <a:pt x="239110" y="212785"/>
                  </a:lnTo>
                  <a:lnTo>
                    <a:pt x="249416" y="215579"/>
                  </a:lnTo>
                  <a:lnTo>
                    <a:pt x="259797" y="218609"/>
                  </a:lnTo>
                  <a:lnTo>
                    <a:pt x="270227" y="222133"/>
                  </a:lnTo>
                  <a:lnTo>
                    <a:pt x="280691" y="226715"/>
                  </a:lnTo>
                  <a:lnTo>
                    <a:pt x="291176" y="232576"/>
                  </a:lnTo>
                  <a:lnTo>
                    <a:pt x="301675" y="239463"/>
                  </a:lnTo>
                  <a:lnTo>
                    <a:pt x="312185" y="246849"/>
                  </a:lnTo>
                  <a:lnTo>
                    <a:pt x="322696" y="254377"/>
                  </a:lnTo>
                  <a:lnTo>
                    <a:pt x="333043" y="262040"/>
                  </a:lnTo>
                  <a:lnTo>
                    <a:pt x="342917" y="270090"/>
                  </a:lnTo>
                  <a:lnTo>
                    <a:pt x="352184" y="278651"/>
                  </a:lnTo>
                  <a:lnTo>
                    <a:pt x="360712" y="287705"/>
                  </a:lnTo>
                  <a:lnTo>
                    <a:pt x="368294" y="297169"/>
                  </a:lnTo>
                  <a:lnTo>
                    <a:pt x="374912" y="306947"/>
                  </a:lnTo>
                  <a:lnTo>
                    <a:pt x="380696" y="316954"/>
                  </a:lnTo>
                  <a:lnTo>
                    <a:pt x="385823" y="327126"/>
                  </a:lnTo>
                  <a:lnTo>
                    <a:pt x="390456" y="337416"/>
                  </a:lnTo>
                  <a:lnTo>
                    <a:pt x="394571" y="347953"/>
                  </a:lnTo>
                  <a:lnTo>
                    <a:pt x="397962" y="359019"/>
                  </a:lnTo>
                  <a:lnTo>
                    <a:pt x="400573" y="370722"/>
                  </a:lnTo>
                  <a:lnTo>
                    <a:pt x="402327" y="382853"/>
                  </a:lnTo>
                  <a:lnTo>
                    <a:pt x="403055" y="394997"/>
                  </a:lnTo>
                  <a:lnTo>
                    <a:pt x="402760" y="406906"/>
                  </a:lnTo>
                  <a:lnTo>
                    <a:pt x="401426" y="418512"/>
                  </a:lnTo>
                  <a:lnTo>
                    <a:pt x="398936" y="429838"/>
                  </a:lnTo>
                  <a:lnTo>
                    <a:pt x="395334" y="440938"/>
                  </a:lnTo>
                  <a:lnTo>
                    <a:pt x="390799" y="451867"/>
                  </a:lnTo>
                  <a:lnTo>
                    <a:pt x="385538" y="462672"/>
                  </a:lnTo>
                  <a:lnTo>
                    <a:pt x="379737" y="473385"/>
                  </a:lnTo>
                  <a:lnTo>
                    <a:pt x="373386" y="483870"/>
                  </a:lnTo>
                  <a:lnTo>
                    <a:pt x="366291" y="493836"/>
                  </a:lnTo>
                  <a:lnTo>
                    <a:pt x="358407" y="503170"/>
                  </a:lnTo>
                  <a:lnTo>
                    <a:pt x="349824" y="511912"/>
                  </a:lnTo>
                  <a:lnTo>
                    <a:pt x="340684" y="520171"/>
                  </a:lnTo>
                  <a:lnTo>
                    <a:pt x="331123" y="528056"/>
                  </a:lnTo>
                  <a:lnTo>
                    <a:pt x="321091" y="535505"/>
                  </a:lnTo>
                  <a:lnTo>
                    <a:pt x="310373" y="542289"/>
                  </a:lnTo>
                  <a:lnTo>
                    <a:pt x="298902" y="548335"/>
                  </a:lnTo>
                  <a:lnTo>
                    <a:pt x="286757" y="553718"/>
                  </a:lnTo>
                  <a:lnTo>
                    <a:pt x="274073" y="558569"/>
                  </a:lnTo>
                  <a:lnTo>
                    <a:pt x="260984" y="563018"/>
                  </a:lnTo>
                  <a:lnTo>
                    <a:pt x="247601" y="567176"/>
                  </a:lnTo>
                  <a:lnTo>
                    <a:pt x="234010" y="571129"/>
                  </a:lnTo>
                  <a:lnTo>
                    <a:pt x="220271" y="574935"/>
                  </a:lnTo>
                  <a:lnTo>
                    <a:pt x="206266" y="578475"/>
                  </a:lnTo>
                  <a:lnTo>
                    <a:pt x="191718" y="581473"/>
                  </a:lnTo>
                  <a:lnTo>
                    <a:pt x="176524" y="583826"/>
                  </a:lnTo>
                  <a:lnTo>
                    <a:pt x="160895" y="585745"/>
                  </a:lnTo>
                  <a:lnTo>
                    <a:pt x="145250" y="587647"/>
                  </a:lnTo>
                  <a:lnTo>
                    <a:pt x="129838" y="589777"/>
                  </a:lnTo>
                  <a:lnTo>
                    <a:pt x="114725" y="592039"/>
                  </a:lnTo>
                  <a:lnTo>
                    <a:pt x="99892" y="594104"/>
                  </a:lnTo>
                  <a:lnTo>
                    <a:pt x="85302" y="595791"/>
                  </a:lnTo>
                  <a:lnTo>
                    <a:pt x="71507" y="597078"/>
                  </a:lnTo>
                  <a:lnTo>
                    <a:pt x="58287" y="598157"/>
                  </a:lnTo>
                  <a:lnTo>
                    <a:pt x="44481" y="599118"/>
                  </a:lnTo>
                  <a:lnTo>
                    <a:pt x="27877" y="60012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95502" y="1395677"/>
              <a:ext cx="147400" cy="15142"/>
            </a:xfrm>
            <a:custGeom>
              <a:avLst/>
              <a:gdLst/>
              <a:ahLst/>
              <a:cxnLst/>
              <a:rect l="0" t="0" r="0" b="0"/>
              <a:pathLst>
                <a:path w="147400" h="15142">
                  <a:moveTo>
                    <a:pt x="147399" y="4613"/>
                  </a:moveTo>
                  <a:lnTo>
                    <a:pt x="138598" y="1813"/>
                  </a:lnTo>
                  <a:lnTo>
                    <a:pt x="130251" y="311"/>
                  </a:lnTo>
                  <a:lnTo>
                    <a:pt x="121548" y="0"/>
                  </a:lnTo>
                  <a:lnTo>
                    <a:pt x="112254" y="506"/>
                  </a:lnTo>
                  <a:lnTo>
                    <a:pt x="102110" y="1326"/>
                  </a:lnTo>
                  <a:lnTo>
                    <a:pt x="91070" y="2146"/>
                  </a:lnTo>
                  <a:lnTo>
                    <a:pt x="79404" y="3003"/>
                  </a:lnTo>
                  <a:lnTo>
                    <a:pt x="67581" y="4178"/>
                  </a:lnTo>
                  <a:lnTo>
                    <a:pt x="55902" y="5812"/>
                  </a:lnTo>
                  <a:lnTo>
                    <a:pt x="44723" y="7749"/>
                  </a:lnTo>
                  <a:lnTo>
                    <a:pt x="33347" y="9798"/>
                  </a:lnTo>
                  <a:lnTo>
                    <a:pt x="19663" y="12140"/>
                  </a:lnTo>
                  <a:lnTo>
                    <a:pt x="0" y="1514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12528" y="1168663"/>
              <a:ext cx="446312" cy="672282"/>
            </a:xfrm>
            <a:custGeom>
              <a:avLst/>
              <a:gdLst/>
              <a:ahLst/>
              <a:cxnLst/>
              <a:rect l="0" t="0" r="0" b="0"/>
              <a:pathLst>
                <a:path w="446312" h="672282">
                  <a:moveTo>
                    <a:pt x="98871" y="0"/>
                  </a:moveTo>
                  <a:lnTo>
                    <a:pt x="96004" y="11735"/>
                  </a:lnTo>
                  <a:lnTo>
                    <a:pt x="93862" y="22864"/>
                  </a:lnTo>
                  <a:lnTo>
                    <a:pt x="92259" y="34467"/>
                  </a:lnTo>
                  <a:lnTo>
                    <a:pt x="91078" y="46801"/>
                  </a:lnTo>
                  <a:lnTo>
                    <a:pt x="90230" y="60109"/>
                  </a:lnTo>
                  <a:lnTo>
                    <a:pt x="89628" y="74409"/>
                  </a:lnTo>
                  <a:lnTo>
                    <a:pt x="89041" y="89241"/>
                  </a:lnTo>
                  <a:lnTo>
                    <a:pt x="88108" y="103806"/>
                  </a:lnTo>
                  <a:lnTo>
                    <a:pt x="86661" y="117684"/>
                  </a:lnTo>
                  <a:lnTo>
                    <a:pt x="84706" y="131289"/>
                  </a:lnTo>
                  <a:lnTo>
                    <a:pt x="82320" y="145636"/>
                  </a:lnTo>
                  <a:lnTo>
                    <a:pt x="79605" y="161247"/>
                  </a:lnTo>
                  <a:lnTo>
                    <a:pt x="76647" y="177836"/>
                  </a:lnTo>
                  <a:lnTo>
                    <a:pt x="73516" y="194597"/>
                  </a:lnTo>
                  <a:lnTo>
                    <a:pt x="70264" y="211037"/>
                  </a:lnTo>
                  <a:lnTo>
                    <a:pt x="66929" y="227484"/>
                  </a:lnTo>
                  <a:lnTo>
                    <a:pt x="63536" y="244878"/>
                  </a:lnTo>
                  <a:lnTo>
                    <a:pt x="60106" y="263672"/>
                  </a:lnTo>
                  <a:lnTo>
                    <a:pt x="56650" y="283209"/>
                  </a:lnTo>
                  <a:lnTo>
                    <a:pt x="53176" y="302038"/>
                  </a:lnTo>
                  <a:lnTo>
                    <a:pt x="49690" y="319387"/>
                  </a:lnTo>
                  <a:lnTo>
                    <a:pt x="46196" y="335800"/>
                  </a:lnTo>
                  <a:lnTo>
                    <a:pt x="42698" y="352714"/>
                  </a:lnTo>
                  <a:lnTo>
                    <a:pt x="39195" y="370943"/>
                  </a:lnTo>
                  <a:lnTo>
                    <a:pt x="35691" y="390477"/>
                  </a:lnTo>
                  <a:lnTo>
                    <a:pt x="32184" y="410834"/>
                  </a:lnTo>
                  <a:lnTo>
                    <a:pt x="28677" y="431609"/>
                  </a:lnTo>
                  <a:lnTo>
                    <a:pt x="25169" y="452409"/>
                  </a:lnTo>
                  <a:lnTo>
                    <a:pt x="21660" y="472813"/>
                  </a:lnTo>
                  <a:lnTo>
                    <a:pt x="18156" y="492635"/>
                  </a:lnTo>
                  <a:lnTo>
                    <a:pt x="14819" y="511722"/>
                  </a:lnTo>
                  <a:lnTo>
                    <a:pt x="11959" y="529858"/>
                  </a:lnTo>
                  <a:lnTo>
                    <a:pt x="9698" y="547021"/>
                  </a:lnTo>
                  <a:lnTo>
                    <a:pt x="7841" y="563176"/>
                  </a:lnTo>
                  <a:lnTo>
                    <a:pt x="5979" y="578194"/>
                  </a:lnTo>
                  <a:lnTo>
                    <a:pt x="3882" y="592115"/>
                  </a:lnTo>
                  <a:lnTo>
                    <a:pt x="1811" y="605110"/>
                  </a:lnTo>
                  <a:lnTo>
                    <a:pt x="406" y="617386"/>
                  </a:lnTo>
                  <a:lnTo>
                    <a:pt x="0" y="629116"/>
                  </a:lnTo>
                  <a:lnTo>
                    <a:pt x="1237" y="639962"/>
                  </a:lnTo>
                  <a:lnTo>
                    <a:pt x="5193" y="649115"/>
                  </a:lnTo>
                  <a:lnTo>
                    <a:pt x="12196" y="656269"/>
                  </a:lnTo>
                  <a:lnTo>
                    <a:pt x="21782" y="661581"/>
                  </a:lnTo>
                  <a:lnTo>
                    <a:pt x="33107" y="665395"/>
                  </a:lnTo>
                  <a:lnTo>
                    <a:pt x="45500" y="668073"/>
                  </a:lnTo>
                  <a:lnTo>
                    <a:pt x="58697" y="669925"/>
                  </a:lnTo>
                  <a:lnTo>
                    <a:pt x="72752" y="671193"/>
                  </a:lnTo>
                  <a:lnTo>
                    <a:pt x="87645" y="672045"/>
                  </a:lnTo>
                  <a:lnTo>
                    <a:pt x="103253" y="672281"/>
                  </a:lnTo>
                  <a:lnTo>
                    <a:pt x="119423" y="671377"/>
                  </a:lnTo>
                  <a:lnTo>
                    <a:pt x="136014" y="669143"/>
                  </a:lnTo>
                  <a:lnTo>
                    <a:pt x="153074" y="666014"/>
                  </a:lnTo>
                  <a:lnTo>
                    <a:pt x="170819" y="662835"/>
                  </a:lnTo>
                  <a:lnTo>
                    <a:pt x="189314" y="660109"/>
                  </a:lnTo>
                  <a:lnTo>
                    <a:pt x="208481" y="657976"/>
                  </a:lnTo>
                  <a:lnTo>
                    <a:pt x="228185" y="656395"/>
                  </a:lnTo>
                  <a:lnTo>
                    <a:pt x="248291" y="655263"/>
                  </a:lnTo>
                  <a:lnTo>
                    <a:pt x="268522" y="654468"/>
                  </a:lnTo>
                  <a:lnTo>
                    <a:pt x="288483" y="653920"/>
                  </a:lnTo>
                  <a:lnTo>
                    <a:pt x="307975" y="653540"/>
                  </a:lnTo>
                  <a:lnTo>
                    <a:pt x="326656" y="653112"/>
                  </a:lnTo>
                  <a:lnTo>
                    <a:pt x="343982" y="652292"/>
                  </a:lnTo>
                  <a:lnTo>
                    <a:pt x="359784" y="650927"/>
                  </a:lnTo>
                  <a:lnTo>
                    <a:pt x="374341" y="649188"/>
                  </a:lnTo>
                  <a:lnTo>
                    <a:pt x="389938" y="647300"/>
                  </a:lnTo>
                  <a:lnTo>
                    <a:pt x="411299" y="645097"/>
                  </a:lnTo>
                  <a:lnTo>
                    <a:pt x="446311" y="64223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79813" y="146346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3259" y="2866"/>
                  </a:lnTo>
                  <a:lnTo>
                    <a:pt x="129348" y="5008"/>
                  </a:lnTo>
                  <a:lnTo>
                    <a:pt x="114855" y="6616"/>
                  </a:lnTo>
                  <a:lnTo>
                    <a:pt x="99825" y="7969"/>
                  </a:lnTo>
                  <a:lnTo>
                    <a:pt x="84649" y="9466"/>
                  </a:lnTo>
                  <a:lnTo>
                    <a:pt x="69596" y="11312"/>
                  </a:lnTo>
                  <a:lnTo>
                    <a:pt x="55170" y="13389"/>
                  </a:lnTo>
                  <a:lnTo>
                    <a:pt x="40656" y="15545"/>
                  </a:lnTo>
                  <a:lnTo>
                    <a:pt x="23666" y="17975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11399" y="1084435"/>
              <a:ext cx="263213" cy="73700"/>
            </a:xfrm>
            <a:custGeom>
              <a:avLst/>
              <a:gdLst/>
              <a:ahLst/>
              <a:cxnLst/>
              <a:rect l="0" t="0" r="0" b="0"/>
              <a:pathLst>
                <a:path w="263213" h="73700">
                  <a:moveTo>
                    <a:pt x="263212" y="0"/>
                  </a:moveTo>
                  <a:lnTo>
                    <a:pt x="254344" y="2934"/>
                  </a:lnTo>
                  <a:lnTo>
                    <a:pt x="245357" y="5716"/>
                  </a:lnTo>
                  <a:lnTo>
                    <a:pt x="235362" y="8615"/>
                  </a:lnTo>
                  <a:lnTo>
                    <a:pt x="224381" y="11656"/>
                  </a:lnTo>
                  <a:lnTo>
                    <a:pt x="212569" y="14821"/>
                  </a:lnTo>
                  <a:lnTo>
                    <a:pt x="200116" y="18085"/>
                  </a:lnTo>
                  <a:lnTo>
                    <a:pt x="187351" y="21423"/>
                  </a:lnTo>
                  <a:lnTo>
                    <a:pt x="174718" y="24814"/>
                  </a:lnTo>
                  <a:lnTo>
                    <a:pt x="162441" y="28247"/>
                  </a:lnTo>
                  <a:lnTo>
                    <a:pt x="150232" y="31875"/>
                  </a:lnTo>
                  <a:lnTo>
                    <a:pt x="137430" y="35996"/>
                  </a:lnTo>
                  <a:lnTo>
                    <a:pt x="123704" y="40729"/>
                  </a:lnTo>
                  <a:lnTo>
                    <a:pt x="109213" y="45875"/>
                  </a:lnTo>
                  <a:lnTo>
                    <a:pt x="94407" y="51021"/>
                  </a:lnTo>
                  <a:lnTo>
                    <a:pt x="79601" y="55921"/>
                  </a:lnTo>
                  <a:lnTo>
                    <a:pt x="65144" y="60360"/>
                  </a:lnTo>
                  <a:lnTo>
                    <a:pt x="49862" y="64509"/>
                  </a:lnTo>
                  <a:lnTo>
                    <a:pt x="30182" y="68729"/>
                  </a:lnTo>
                  <a:lnTo>
                    <a:pt x="0" y="7369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92617" y="1522024"/>
              <a:ext cx="277306" cy="240132"/>
            </a:xfrm>
            <a:custGeom>
              <a:avLst/>
              <a:gdLst/>
              <a:ahLst/>
              <a:cxnLst/>
              <a:rect l="0" t="0" r="0" b="0"/>
              <a:pathLst>
                <a:path w="277306" h="240132">
                  <a:moveTo>
                    <a:pt x="176792" y="4608"/>
                  </a:moveTo>
                  <a:lnTo>
                    <a:pt x="167924" y="1808"/>
                  </a:lnTo>
                  <a:lnTo>
                    <a:pt x="158937" y="306"/>
                  </a:lnTo>
                  <a:lnTo>
                    <a:pt x="148942" y="0"/>
                  </a:lnTo>
                  <a:lnTo>
                    <a:pt x="137961" y="679"/>
                  </a:lnTo>
                  <a:lnTo>
                    <a:pt x="126150" y="2147"/>
                  </a:lnTo>
                  <a:lnTo>
                    <a:pt x="113696" y="4216"/>
                  </a:lnTo>
                  <a:lnTo>
                    <a:pt x="100931" y="6725"/>
                  </a:lnTo>
                  <a:lnTo>
                    <a:pt x="88298" y="9548"/>
                  </a:lnTo>
                  <a:lnTo>
                    <a:pt x="76034" y="12595"/>
                  </a:lnTo>
                  <a:lnTo>
                    <a:pt x="64344" y="15960"/>
                  </a:lnTo>
                  <a:lnTo>
                    <a:pt x="53487" y="19905"/>
                  </a:lnTo>
                  <a:lnTo>
                    <a:pt x="43517" y="24524"/>
                  </a:lnTo>
                  <a:lnTo>
                    <a:pt x="34329" y="29763"/>
                  </a:lnTo>
                  <a:lnTo>
                    <a:pt x="25763" y="35505"/>
                  </a:lnTo>
                  <a:lnTo>
                    <a:pt x="17677" y="41632"/>
                  </a:lnTo>
                  <a:lnTo>
                    <a:pt x="10431" y="48204"/>
                  </a:lnTo>
                  <a:lnTo>
                    <a:pt x="4848" y="55447"/>
                  </a:lnTo>
                  <a:lnTo>
                    <a:pt x="1257" y="63426"/>
                  </a:lnTo>
                  <a:lnTo>
                    <a:pt x="0" y="71903"/>
                  </a:lnTo>
                  <a:lnTo>
                    <a:pt x="1658" y="80439"/>
                  </a:lnTo>
                  <a:lnTo>
                    <a:pt x="6257" y="88768"/>
                  </a:lnTo>
                  <a:lnTo>
                    <a:pt x="13226" y="96648"/>
                  </a:lnTo>
                  <a:lnTo>
                    <a:pt x="21715" y="103787"/>
                  </a:lnTo>
                  <a:lnTo>
                    <a:pt x="31086" y="110100"/>
                  </a:lnTo>
                  <a:lnTo>
                    <a:pt x="41118" y="115508"/>
                  </a:lnTo>
                  <a:lnTo>
                    <a:pt x="51902" y="119850"/>
                  </a:lnTo>
                  <a:lnTo>
                    <a:pt x="63448" y="123143"/>
                  </a:lnTo>
                  <a:lnTo>
                    <a:pt x="75659" y="125543"/>
                  </a:lnTo>
                  <a:lnTo>
                    <a:pt x="88396" y="127245"/>
                  </a:lnTo>
                  <a:lnTo>
                    <a:pt x="101519" y="128426"/>
                  </a:lnTo>
                  <a:lnTo>
                    <a:pt x="114758" y="129068"/>
                  </a:lnTo>
                  <a:lnTo>
                    <a:pt x="127719" y="128976"/>
                  </a:lnTo>
                  <a:lnTo>
                    <a:pt x="140218" y="128108"/>
                  </a:lnTo>
                  <a:lnTo>
                    <a:pt x="152408" y="126883"/>
                  </a:lnTo>
                  <a:lnTo>
                    <a:pt x="164665" y="126054"/>
                  </a:lnTo>
                  <a:lnTo>
                    <a:pt x="177207" y="126019"/>
                  </a:lnTo>
                  <a:lnTo>
                    <a:pt x="189920" y="126829"/>
                  </a:lnTo>
                  <a:lnTo>
                    <a:pt x="202462" y="128369"/>
                  </a:lnTo>
                  <a:lnTo>
                    <a:pt x="214642" y="130485"/>
                  </a:lnTo>
                  <a:lnTo>
                    <a:pt x="226433" y="133194"/>
                  </a:lnTo>
                  <a:lnTo>
                    <a:pt x="237883" y="136683"/>
                  </a:lnTo>
                  <a:lnTo>
                    <a:pt x="249047" y="140999"/>
                  </a:lnTo>
                  <a:lnTo>
                    <a:pt x="259340" y="146370"/>
                  </a:lnTo>
                  <a:lnTo>
                    <a:pt x="267589" y="153264"/>
                  </a:lnTo>
                  <a:lnTo>
                    <a:pt x="273315" y="161787"/>
                  </a:lnTo>
                  <a:lnTo>
                    <a:pt x="276513" y="171426"/>
                  </a:lnTo>
                  <a:lnTo>
                    <a:pt x="277305" y="181273"/>
                  </a:lnTo>
                  <a:lnTo>
                    <a:pt x="276018" y="190776"/>
                  </a:lnTo>
                  <a:lnTo>
                    <a:pt x="272919" y="199593"/>
                  </a:lnTo>
                  <a:lnTo>
                    <a:pt x="268114" y="207435"/>
                  </a:lnTo>
                  <a:lnTo>
                    <a:pt x="261811" y="214256"/>
                  </a:lnTo>
                  <a:lnTo>
                    <a:pt x="254144" y="220022"/>
                  </a:lnTo>
                  <a:lnTo>
                    <a:pt x="245095" y="224612"/>
                  </a:lnTo>
                  <a:lnTo>
                    <a:pt x="234786" y="228079"/>
                  </a:lnTo>
                  <a:lnTo>
                    <a:pt x="223439" y="230767"/>
                  </a:lnTo>
                  <a:lnTo>
                    <a:pt x="211299" y="233196"/>
                  </a:lnTo>
                  <a:lnTo>
                    <a:pt x="198577" y="235678"/>
                  </a:lnTo>
                  <a:lnTo>
                    <a:pt x="185442" y="238009"/>
                  </a:lnTo>
                  <a:lnTo>
                    <a:pt x="172018" y="239589"/>
                  </a:lnTo>
                  <a:lnTo>
                    <a:pt x="158400" y="240131"/>
                  </a:lnTo>
                  <a:lnTo>
                    <a:pt x="144815" y="239663"/>
                  </a:lnTo>
                  <a:lnTo>
                    <a:pt x="131614" y="238352"/>
                  </a:lnTo>
                  <a:lnTo>
                    <a:pt x="118955" y="236398"/>
                  </a:lnTo>
                  <a:lnTo>
                    <a:pt x="106700" y="234127"/>
                  </a:lnTo>
                  <a:lnTo>
                    <a:pt x="92989" y="231759"/>
                  </a:lnTo>
                  <a:lnTo>
                    <a:pt x="73264" y="229089"/>
                  </a:lnTo>
                  <a:lnTo>
                    <a:pt x="39921" y="22570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90507" y="1263419"/>
              <a:ext cx="21059" cy="494841"/>
            </a:xfrm>
            <a:custGeom>
              <a:avLst/>
              <a:gdLst/>
              <a:ahLst/>
              <a:cxnLst/>
              <a:rect l="0" t="0" r="0" b="0"/>
              <a:pathLst>
                <a:path w="21059" h="494841">
                  <a:moveTo>
                    <a:pt x="21058" y="0"/>
                  </a:moveTo>
                  <a:lnTo>
                    <a:pt x="18191" y="14803"/>
                  </a:lnTo>
                  <a:lnTo>
                    <a:pt x="16049" y="29995"/>
                  </a:lnTo>
                  <a:lnTo>
                    <a:pt x="14441" y="47072"/>
                  </a:lnTo>
                  <a:lnTo>
                    <a:pt x="13087" y="65475"/>
                  </a:lnTo>
                  <a:lnTo>
                    <a:pt x="11591" y="83987"/>
                  </a:lnTo>
                  <a:lnTo>
                    <a:pt x="9745" y="101894"/>
                  </a:lnTo>
                  <a:lnTo>
                    <a:pt x="7678" y="119474"/>
                  </a:lnTo>
                  <a:lnTo>
                    <a:pt x="5745" y="137700"/>
                  </a:lnTo>
                  <a:lnTo>
                    <a:pt x="4149" y="157106"/>
                  </a:lnTo>
                  <a:lnTo>
                    <a:pt x="2925" y="177749"/>
                  </a:lnTo>
                  <a:lnTo>
                    <a:pt x="2030" y="199457"/>
                  </a:lnTo>
                  <a:lnTo>
                    <a:pt x="1392" y="221983"/>
                  </a:lnTo>
                  <a:lnTo>
                    <a:pt x="947" y="244620"/>
                  </a:lnTo>
                  <a:lnTo>
                    <a:pt x="641" y="266271"/>
                  </a:lnTo>
                  <a:lnTo>
                    <a:pt x="432" y="286421"/>
                  </a:lnTo>
                  <a:lnTo>
                    <a:pt x="291" y="305236"/>
                  </a:lnTo>
                  <a:lnTo>
                    <a:pt x="195" y="323259"/>
                  </a:lnTo>
                  <a:lnTo>
                    <a:pt x="130" y="340903"/>
                  </a:lnTo>
                  <a:lnTo>
                    <a:pt x="87" y="358231"/>
                  </a:lnTo>
                  <a:lnTo>
                    <a:pt x="58" y="375041"/>
                  </a:lnTo>
                  <a:lnTo>
                    <a:pt x="39" y="391247"/>
                  </a:lnTo>
                  <a:lnTo>
                    <a:pt x="26" y="406895"/>
                  </a:lnTo>
                  <a:lnTo>
                    <a:pt x="17" y="422090"/>
                  </a:lnTo>
                  <a:lnTo>
                    <a:pt x="12" y="436923"/>
                  </a:lnTo>
                  <a:lnTo>
                    <a:pt x="8" y="450882"/>
                  </a:lnTo>
                  <a:lnTo>
                    <a:pt x="5" y="464228"/>
                  </a:lnTo>
                  <a:lnTo>
                    <a:pt x="3" y="478137"/>
                  </a:lnTo>
                  <a:lnTo>
                    <a:pt x="0" y="49484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32580" y="1389761"/>
              <a:ext cx="305327" cy="52644"/>
            </a:xfrm>
            <a:custGeom>
              <a:avLst/>
              <a:gdLst/>
              <a:ahLst/>
              <a:cxnLst/>
              <a:rect l="0" t="0" r="0" b="0"/>
              <a:pathLst>
                <a:path w="305327" h="52644">
                  <a:moveTo>
                    <a:pt x="305326" y="0"/>
                  </a:moveTo>
                  <a:lnTo>
                    <a:pt x="290725" y="2934"/>
                  </a:lnTo>
                  <a:lnTo>
                    <a:pt x="277454" y="5716"/>
                  </a:lnTo>
                  <a:lnTo>
                    <a:pt x="264248" y="8616"/>
                  </a:lnTo>
                  <a:lnTo>
                    <a:pt x="250734" y="11656"/>
                  </a:lnTo>
                  <a:lnTo>
                    <a:pt x="236577" y="14821"/>
                  </a:lnTo>
                  <a:lnTo>
                    <a:pt x="221670" y="18085"/>
                  </a:lnTo>
                  <a:lnTo>
                    <a:pt x="206077" y="21423"/>
                  </a:lnTo>
                  <a:lnTo>
                    <a:pt x="189932" y="24814"/>
                  </a:lnTo>
                  <a:lnTo>
                    <a:pt x="173367" y="28239"/>
                  </a:lnTo>
                  <a:lnTo>
                    <a:pt x="156499" y="31521"/>
                  </a:lnTo>
                  <a:lnTo>
                    <a:pt x="139416" y="34345"/>
                  </a:lnTo>
                  <a:lnTo>
                    <a:pt x="122189" y="36581"/>
                  </a:lnTo>
                  <a:lnTo>
                    <a:pt x="105028" y="38421"/>
                  </a:lnTo>
                  <a:lnTo>
                    <a:pt x="88272" y="40271"/>
                  </a:lnTo>
                  <a:lnTo>
                    <a:pt x="72088" y="42366"/>
                  </a:lnTo>
                  <a:lnTo>
                    <a:pt x="56868" y="44614"/>
                  </a:lnTo>
                  <a:lnTo>
                    <a:pt x="41719" y="46907"/>
                  </a:lnTo>
                  <a:lnTo>
                    <a:pt x="24194" y="49450"/>
                  </a:lnTo>
                  <a:lnTo>
                    <a:pt x="0" y="5264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01077" y="1600331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10528" y="11802"/>
                  </a:lnTo>
                  <a:lnTo>
                    <a:pt x="10528" y="23571"/>
                  </a:lnTo>
                  <a:lnTo>
                    <a:pt x="10528" y="36466"/>
                  </a:lnTo>
                  <a:lnTo>
                    <a:pt x="10528" y="50487"/>
                  </a:lnTo>
                  <a:lnTo>
                    <a:pt x="10528" y="65464"/>
                  </a:lnTo>
                  <a:lnTo>
                    <a:pt x="10524" y="81173"/>
                  </a:lnTo>
                  <a:lnTo>
                    <a:pt x="10322" y="97046"/>
                  </a:lnTo>
                  <a:lnTo>
                    <a:pt x="9421" y="113958"/>
                  </a:lnTo>
                  <a:lnTo>
                    <a:pt x="6622" y="135627"/>
                  </a:lnTo>
                  <a:lnTo>
                    <a:pt x="0" y="16845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90549" y="142134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27419" y="1606874"/>
              <a:ext cx="294799" cy="204028"/>
            </a:xfrm>
            <a:custGeom>
              <a:avLst/>
              <a:gdLst/>
              <a:ahLst/>
              <a:cxnLst/>
              <a:rect l="0" t="0" r="0" b="0"/>
              <a:pathLst>
                <a:path w="294799" h="204028">
                  <a:moveTo>
                    <a:pt x="0" y="77685"/>
                  </a:moveTo>
                  <a:lnTo>
                    <a:pt x="2934" y="86620"/>
                  </a:lnTo>
                  <a:lnTo>
                    <a:pt x="5716" y="96248"/>
                  </a:lnTo>
                  <a:lnTo>
                    <a:pt x="8611" y="107535"/>
                  </a:lnTo>
                  <a:lnTo>
                    <a:pt x="11479" y="120202"/>
                  </a:lnTo>
                  <a:lnTo>
                    <a:pt x="13996" y="133682"/>
                  </a:lnTo>
                  <a:lnTo>
                    <a:pt x="15982" y="147456"/>
                  </a:lnTo>
                  <a:lnTo>
                    <a:pt x="16592" y="157867"/>
                  </a:lnTo>
                  <a:lnTo>
                    <a:pt x="15516" y="160648"/>
                  </a:lnTo>
                  <a:lnTo>
                    <a:pt x="14160" y="157279"/>
                  </a:lnTo>
                  <a:lnTo>
                    <a:pt x="13059" y="149600"/>
                  </a:lnTo>
                  <a:lnTo>
                    <a:pt x="12259" y="138499"/>
                  </a:lnTo>
                  <a:lnTo>
                    <a:pt x="11706" y="124662"/>
                  </a:lnTo>
                  <a:lnTo>
                    <a:pt x="11497" y="109055"/>
                  </a:lnTo>
                  <a:lnTo>
                    <a:pt x="11886" y="92848"/>
                  </a:lnTo>
                  <a:lnTo>
                    <a:pt x="12968" y="76745"/>
                  </a:lnTo>
                  <a:lnTo>
                    <a:pt x="14849" y="61177"/>
                  </a:lnTo>
                  <a:lnTo>
                    <a:pt x="17715" y="46490"/>
                  </a:lnTo>
                  <a:lnTo>
                    <a:pt x="21580" y="32777"/>
                  </a:lnTo>
                  <a:lnTo>
                    <a:pt x="26634" y="20586"/>
                  </a:lnTo>
                  <a:lnTo>
                    <a:pt x="33308" y="10971"/>
                  </a:lnTo>
                  <a:lnTo>
                    <a:pt x="41680" y="4290"/>
                  </a:lnTo>
                  <a:lnTo>
                    <a:pt x="51217" y="599"/>
                  </a:lnTo>
                  <a:lnTo>
                    <a:pt x="60995" y="0"/>
                  </a:lnTo>
                  <a:lnTo>
                    <a:pt x="70455" y="2227"/>
                  </a:lnTo>
                  <a:lnTo>
                    <a:pt x="79413" y="6770"/>
                  </a:lnTo>
                  <a:lnTo>
                    <a:pt x="87883" y="13082"/>
                  </a:lnTo>
                  <a:lnTo>
                    <a:pt x="95942" y="20687"/>
                  </a:lnTo>
                  <a:lnTo>
                    <a:pt x="103524" y="29211"/>
                  </a:lnTo>
                  <a:lnTo>
                    <a:pt x="110404" y="38377"/>
                  </a:lnTo>
                  <a:lnTo>
                    <a:pt x="116519" y="47983"/>
                  </a:lnTo>
                  <a:lnTo>
                    <a:pt x="121950" y="57890"/>
                  </a:lnTo>
                  <a:lnTo>
                    <a:pt x="126834" y="68001"/>
                  </a:lnTo>
                  <a:lnTo>
                    <a:pt x="131310" y="78157"/>
                  </a:lnTo>
                  <a:lnTo>
                    <a:pt x="135715" y="85069"/>
                  </a:lnTo>
                  <a:lnTo>
                    <a:pt x="139952" y="85176"/>
                  </a:lnTo>
                  <a:lnTo>
                    <a:pt x="143481" y="80548"/>
                  </a:lnTo>
                  <a:lnTo>
                    <a:pt x="146551" y="73279"/>
                  </a:lnTo>
                  <a:lnTo>
                    <a:pt x="149655" y="64742"/>
                  </a:lnTo>
                  <a:lnTo>
                    <a:pt x="153275" y="55898"/>
                  </a:lnTo>
                  <a:lnTo>
                    <a:pt x="157606" y="47231"/>
                  </a:lnTo>
                  <a:lnTo>
                    <a:pt x="162783" y="39060"/>
                  </a:lnTo>
                  <a:lnTo>
                    <a:pt x="168999" y="31695"/>
                  </a:lnTo>
                  <a:lnTo>
                    <a:pt x="176249" y="25224"/>
                  </a:lnTo>
                  <a:lnTo>
                    <a:pt x="184385" y="20043"/>
                  </a:lnTo>
                  <a:lnTo>
                    <a:pt x="193214" y="16915"/>
                  </a:lnTo>
                  <a:lnTo>
                    <a:pt x="202555" y="16071"/>
                  </a:lnTo>
                  <a:lnTo>
                    <a:pt x="212096" y="17283"/>
                  </a:lnTo>
                  <a:lnTo>
                    <a:pt x="221421" y="20147"/>
                  </a:lnTo>
                  <a:lnTo>
                    <a:pt x="230320" y="24260"/>
                  </a:lnTo>
                  <a:lnTo>
                    <a:pt x="238769" y="29442"/>
                  </a:lnTo>
                  <a:lnTo>
                    <a:pt x="246830" y="35735"/>
                  </a:lnTo>
                  <a:lnTo>
                    <a:pt x="254583" y="43084"/>
                  </a:lnTo>
                  <a:lnTo>
                    <a:pt x="261943" y="51643"/>
                  </a:lnTo>
                  <a:lnTo>
                    <a:pt x="268668" y="61831"/>
                  </a:lnTo>
                  <a:lnTo>
                    <a:pt x="274670" y="73723"/>
                  </a:lnTo>
                  <a:lnTo>
                    <a:pt x="279854" y="86948"/>
                  </a:lnTo>
                  <a:lnTo>
                    <a:pt x="284038" y="100889"/>
                  </a:lnTo>
                  <a:lnTo>
                    <a:pt x="287222" y="115111"/>
                  </a:lnTo>
                  <a:lnTo>
                    <a:pt x="289551" y="129370"/>
                  </a:lnTo>
                  <a:lnTo>
                    <a:pt x="291458" y="145242"/>
                  </a:lnTo>
                  <a:lnTo>
                    <a:pt x="293111" y="167467"/>
                  </a:lnTo>
                  <a:lnTo>
                    <a:pt x="294798" y="20402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87934" y="1585348"/>
              <a:ext cx="271196" cy="225748"/>
            </a:xfrm>
            <a:custGeom>
              <a:avLst/>
              <a:gdLst/>
              <a:ahLst/>
              <a:cxnLst/>
              <a:rect l="0" t="0" r="0" b="0"/>
              <a:pathLst>
                <a:path w="271196" h="225748">
                  <a:moveTo>
                    <a:pt x="144853" y="172911"/>
                  </a:moveTo>
                  <a:lnTo>
                    <a:pt x="147787" y="164109"/>
                  </a:lnTo>
                  <a:lnTo>
                    <a:pt x="150569" y="155762"/>
                  </a:lnTo>
                  <a:lnTo>
                    <a:pt x="153464" y="147059"/>
                  </a:lnTo>
                  <a:lnTo>
                    <a:pt x="156331" y="137766"/>
                  </a:lnTo>
                  <a:lnTo>
                    <a:pt x="158848" y="127622"/>
                  </a:lnTo>
                  <a:lnTo>
                    <a:pt x="160854" y="116582"/>
                  </a:lnTo>
                  <a:lnTo>
                    <a:pt x="162194" y="104915"/>
                  </a:lnTo>
                  <a:lnTo>
                    <a:pt x="162640" y="93093"/>
                  </a:lnTo>
                  <a:lnTo>
                    <a:pt x="162156" y="81404"/>
                  </a:lnTo>
                  <a:lnTo>
                    <a:pt x="160694" y="69947"/>
                  </a:lnTo>
                  <a:lnTo>
                    <a:pt x="158117" y="58721"/>
                  </a:lnTo>
                  <a:lnTo>
                    <a:pt x="154454" y="47698"/>
                  </a:lnTo>
                  <a:lnTo>
                    <a:pt x="149707" y="37160"/>
                  </a:lnTo>
                  <a:lnTo>
                    <a:pt x="143771" y="27683"/>
                  </a:lnTo>
                  <a:lnTo>
                    <a:pt x="136700" y="19497"/>
                  </a:lnTo>
                  <a:lnTo>
                    <a:pt x="128512" y="12677"/>
                  </a:lnTo>
                  <a:lnTo>
                    <a:pt x="119113" y="7313"/>
                  </a:lnTo>
                  <a:lnTo>
                    <a:pt x="108577" y="3306"/>
                  </a:lnTo>
                  <a:lnTo>
                    <a:pt x="97418" y="750"/>
                  </a:lnTo>
                  <a:lnTo>
                    <a:pt x="86468" y="0"/>
                  </a:lnTo>
                  <a:lnTo>
                    <a:pt x="76182" y="1091"/>
                  </a:lnTo>
                  <a:lnTo>
                    <a:pt x="66650" y="3941"/>
                  </a:lnTo>
                  <a:lnTo>
                    <a:pt x="57788" y="8519"/>
                  </a:lnTo>
                  <a:lnTo>
                    <a:pt x="49456" y="14640"/>
                  </a:lnTo>
                  <a:lnTo>
                    <a:pt x="41521" y="22173"/>
                  </a:lnTo>
                  <a:lnTo>
                    <a:pt x="33871" y="31124"/>
                  </a:lnTo>
                  <a:lnTo>
                    <a:pt x="26430" y="41365"/>
                  </a:lnTo>
                  <a:lnTo>
                    <a:pt x="19465" y="52664"/>
                  </a:lnTo>
                  <a:lnTo>
                    <a:pt x="13545" y="64772"/>
                  </a:lnTo>
                  <a:lnTo>
                    <a:pt x="8900" y="77472"/>
                  </a:lnTo>
                  <a:lnTo>
                    <a:pt x="5443" y="90592"/>
                  </a:lnTo>
                  <a:lnTo>
                    <a:pt x="2958" y="104006"/>
                  </a:lnTo>
                  <a:lnTo>
                    <a:pt x="1216" y="117617"/>
                  </a:lnTo>
                  <a:lnTo>
                    <a:pt x="180" y="131197"/>
                  </a:lnTo>
                  <a:lnTo>
                    <a:pt x="0" y="144396"/>
                  </a:lnTo>
                  <a:lnTo>
                    <a:pt x="695" y="157048"/>
                  </a:lnTo>
                  <a:lnTo>
                    <a:pt x="2313" y="169002"/>
                  </a:lnTo>
                  <a:lnTo>
                    <a:pt x="5001" y="180037"/>
                  </a:lnTo>
                  <a:lnTo>
                    <a:pt x="8748" y="190119"/>
                  </a:lnTo>
                  <a:lnTo>
                    <a:pt x="13721" y="199041"/>
                  </a:lnTo>
                  <a:lnTo>
                    <a:pt x="20342" y="206364"/>
                  </a:lnTo>
                  <a:lnTo>
                    <a:pt x="28682" y="211990"/>
                  </a:lnTo>
                  <a:lnTo>
                    <a:pt x="38368" y="215955"/>
                  </a:lnTo>
                  <a:lnTo>
                    <a:pt x="48778" y="218258"/>
                  </a:lnTo>
                  <a:lnTo>
                    <a:pt x="59476" y="219064"/>
                  </a:lnTo>
                  <a:lnTo>
                    <a:pt x="70080" y="218488"/>
                  </a:lnTo>
                  <a:lnTo>
                    <a:pt x="80194" y="216515"/>
                  </a:lnTo>
                  <a:lnTo>
                    <a:pt x="89657" y="213261"/>
                  </a:lnTo>
                  <a:lnTo>
                    <a:pt x="98502" y="208789"/>
                  </a:lnTo>
                  <a:lnTo>
                    <a:pt x="106837" y="203039"/>
                  </a:lnTo>
                  <a:lnTo>
                    <a:pt x="114778" y="196093"/>
                  </a:lnTo>
                  <a:lnTo>
                    <a:pt x="122266" y="187987"/>
                  </a:lnTo>
                  <a:lnTo>
                    <a:pt x="129076" y="178644"/>
                  </a:lnTo>
                  <a:lnTo>
                    <a:pt x="135145" y="168173"/>
                  </a:lnTo>
                  <a:lnTo>
                    <a:pt x="140714" y="158075"/>
                  </a:lnTo>
                  <a:lnTo>
                    <a:pt x="146221" y="151032"/>
                  </a:lnTo>
                  <a:lnTo>
                    <a:pt x="151923" y="148272"/>
                  </a:lnTo>
                  <a:lnTo>
                    <a:pt x="157738" y="149528"/>
                  </a:lnTo>
                  <a:lnTo>
                    <a:pt x="163342" y="153801"/>
                  </a:lnTo>
                  <a:lnTo>
                    <a:pt x="168567" y="160151"/>
                  </a:lnTo>
                  <a:lnTo>
                    <a:pt x="173719" y="167730"/>
                  </a:lnTo>
                  <a:lnTo>
                    <a:pt x="179471" y="175763"/>
                  </a:lnTo>
                  <a:lnTo>
                    <a:pt x="186153" y="183810"/>
                  </a:lnTo>
                  <a:lnTo>
                    <a:pt x="193608" y="191695"/>
                  </a:lnTo>
                  <a:lnTo>
                    <a:pt x="201383" y="199382"/>
                  </a:lnTo>
                  <a:lnTo>
                    <a:pt x="209175" y="206879"/>
                  </a:lnTo>
                  <a:lnTo>
                    <a:pt x="217016" y="213729"/>
                  </a:lnTo>
                  <a:lnTo>
                    <a:pt x="225186" y="219047"/>
                  </a:lnTo>
                  <a:lnTo>
                    <a:pt x="233815" y="222478"/>
                  </a:lnTo>
                  <a:lnTo>
                    <a:pt x="242438" y="224307"/>
                  </a:lnTo>
                  <a:lnTo>
                    <a:pt x="250928" y="225367"/>
                  </a:lnTo>
                  <a:lnTo>
                    <a:pt x="260032" y="225747"/>
                  </a:lnTo>
                  <a:lnTo>
                    <a:pt x="271195" y="22555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80589" y="1273948"/>
              <a:ext cx="31184" cy="558011"/>
            </a:xfrm>
            <a:custGeom>
              <a:avLst/>
              <a:gdLst/>
              <a:ahLst/>
              <a:cxnLst/>
              <a:rect l="0" t="0" r="0" b="0"/>
              <a:pathLst>
                <a:path w="31184" h="558011">
                  <a:moveTo>
                    <a:pt x="10126" y="0"/>
                  </a:moveTo>
                  <a:lnTo>
                    <a:pt x="8684" y="8669"/>
                  </a:lnTo>
                  <a:lnTo>
                    <a:pt x="6770" y="20844"/>
                  </a:lnTo>
                  <a:lnTo>
                    <a:pt x="4947" y="34374"/>
                  </a:lnTo>
                  <a:lnTo>
                    <a:pt x="3448" y="48388"/>
                  </a:lnTo>
                  <a:lnTo>
                    <a:pt x="2305" y="62721"/>
                  </a:lnTo>
                  <a:lnTo>
                    <a:pt x="1472" y="77554"/>
                  </a:lnTo>
                  <a:lnTo>
                    <a:pt x="881" y="92971"/>
                  </a:lnTo>
                  <a:lnTo>
                    <a:pt x="471" y="108763"/>
                  </a:lnTo>
                  <a:lnTo>
                    <a:pt x="188" y="124525"/>
                  </a:lnTo>
                  <a:lnTo>
                    <a:pt x="0" y="140029"/>
                  </a:lnTo>
                  <a:lnTo>
                    <a:pt x="42" y="155543"/>
                  </a:lnTo>
                  <a:lnTo>
                    <a:pt x="602" y="171712"/>
                  </a:lnTo>
                  <a:lnTo>
                    <a:pt x="1791" y="188848"/>
                  </a:lnTo>
                  <a:lnTo>
                    <a:pt x="3405" y="206781"/>
                  </a:lnTo>
                  <a:lnTo>
                    <a:pt x="5026" y="225052"/>
                  </a:lnTo>
                  <a:lnTo>
                    <a:pt x="6411" y="243340"/>
                  </a:lnTo>
                  <a:lnTo>
                    <a:pt x="7492" y="261350"/>
                  </a:lnTo>
                  <a:lnTo>
                    <a:pt x="8292" y="278743"/>
                  </a:lnTo>
                  <a:lnTo>
                    <a:pt x="8869" y="295405"/>
                  </a:lnTo>
                  <a:lnTo>
                    <a:pt x="9443" y="311559"/>
                  </a:lnTo>
                  <a:lnTo>
                    <a:pt x="10369" y="327640"/>
                  </a:lnTo>
                  <a:lnTo>
                    <a:pt x="11812" y="343919"/>
                  </a:lnTo>
                  <a:lnTo>
                    <a:pt x="13766" y="360804"/>
                  </a:lnTo>
                  <a:lnTo>
                    <a:pt x="16150" y="378898"/>
                  </a:lnTo>
                  <a:lnTo>
                    <a:pt x="18860" y="398400"/>
                  </a:lnTo>
                  <a:lnTo>
                    <a:pt x="21645" y="418701"/>
                  </a:lnTo>
                  <a:lnTo>
                    <a:pt x="24127" y="438635"/>
                  </a:lnTo>
                  <a:lnTo>
                    <a:pt x="26125" y="457551"/>
                  </a:lnTo>
                  <a:lnTo>
                    <a:pt x="27638" y="475308"/>
                  </a:lnTo>
                  <a:lnTo>
                    <a:pt x="28899" y="494070"/>
                  </a:lnTo>
                  <a:lnTo>
                    <a:pt x="30018" y="518831"/>
                  </a:lnTo>
                  <a:lnTo>
                    <a:pt x="31183" y="55801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32787" y="1431875"/>
              <a:ext cx="326385" cy="21058"/>
            </a:xfrm>
            <a:custGeom>
              <a:avLst/>
              <a:gdLst/>
              <a:ahLst/>
              <a:cxnLst/>
              <a:rect l="0" t="0" r="0" b="0"/>
              <a:pathLst>
                <a:path w="326385" h="21058">
                  <a:moveTo>
                    <a:pt x="326384" y="0"/>
                  </a:moveTo>
                  <a:lnTo>
                    <a:pt x="317710" y="5"/>
                  </a:lnTo>
                  <a:lnTo>
                    <a:pt x="305362" y="178"/>
                  </a:lnTo>
                  <a:lnTo>
                    <a:pt x="291184" y="826"/>
                  </a:lnTo>
                  <a:lnTo>
                    <a:pt x="275916" y="2075"/>
                  </a:lnTo>
                  <a:lnTo>
                    <a:pt x="259758" y="3727"/>
                  </a:lnTo>
                  <a:lnTo>
                    <a:pt x="242628" y="5375"/>
                  </a:lnTo>
                  <a:lnTo>
                    <a:pt x="224551" y="6778"/>
                  </a:lnTo>
                  <a:lnTo>
                    <a:pt x="205668" y="7871"/>
                  </a:lnTo>
                  <a:lnTo>
                    <a:pt x="186153" y="8679"/>
                  </a:lnTo>
                  <a:lnTo>
                    <a:pt x="166175" y="9257"/>
                  </a:lnTo>
                  <a:lnTo>
                    <a:pt x="146031" y="9662"/>
                  </a:lnTo>
                  <a:lnTo>
                    <a:pt x="126126" y="9942"/>
                  </a:lnTo>
                  <a:lnTo>
                    <a:pt x="106673" y="10137"/>
                  </a:lnTo>
                  <a:lnTo>
                    <a:pt x="88019" y="10440"/>
                  </a:lnTo>
                  <a:lnTo>
                    <a:pt x="70710" y="11176"/>
                  </a:lnTo>
                  <a:lnTo>
                    <a:pt x="54933" y="12483"/>
                  </a:lnTo>
                  <a:lnTo>
                    <a:pt x="40988" y="14184"/>
                  </a:lnTo>
                  <a:lnTo>
                    <a:pt x="28102" y="16042"/>
                  </a:lnTo>
                  <a:lnTo>
                    <a:pt x="15142" y="18221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90756" y="1631917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4"/>
                  </a:lnTo>
                  <a:lnTo>
                    <a:pt x="0" y="89418"/>
                  </a:lnTo>
                  <a:lnTo>
                    <a:pt x="0" y="104632"/>
                  </a:lnTo>
                  <a:lnTo>
                    <a:pt x="0" y="119731"/>
                  </a:lnTo>
                  <a:lnTo>
                    <a:pt x="0" y="134003"/>
                  </a:lnTo>
                  <a:lnTo>
                    <a:pt x="0" y="147658"/>
                  </a:lnTo>
                  <a:lnTo>
                    <a:pt x="0" y="161893"/>
                  </a:lnTo>
                  <a:lnTo>
                    <a:pt x="0" y="17898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180228" y="143187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17098" y="1600654"/>
              <a:ext cx="210572" cy="210248"/>
            </a:xfrm>
            <a:custGeom>
              <a:avLst/>
              <a:gdLst/>
              <a:ahLst/>
              <a:cxnLst/>
              <a:rect l="0" t="0" r="0" b="0"/>
              <a:pathLst>
                <a:path w="210572" h="210248">
                  <a:moveTo>
                    <a:pt x="0" y="31263"/>
                  </a:moveTo>
                  <a:lnTo>
                    <a:pt x="3001" y="40198"/>
                  </a:lnTo>
                  <a:lnTo>
                    <a:pt x="6423" y="49825"/>
                  </a:lnTo>
                  <a:lnTo>
                    <a:pt x="10615" y="61113"/>
                  </a:lnTo>
                  <a:lnTo>
                    <a:pt x="15342" y="73780"/>
                  </a:lnTo>
                  <a:lnTo>
                    <a:pt x="20176" y="87260"/>
                  </a:lnTo>
                  <a:lnTo>
                    <a:pt x="24848" y="101131"/>
                  </a:lnTo>
                  <a:lnTo>
                    <a:pt x="29111" y="115167"/>
                  </a:lnTo>
                  <a:lnTo>
                    <a:pt x="32665" y="129259"/>
                  </a:lnTo>
                  <a:lnTo>
                    <a:pt x="35424" y="143355"/>
                  </a:lnTo>
                  <a:lnTo>
                    <a:pt x="37632" y="157276"/>
                  </a:lnTo>
                  <a:lnTo>
                    <a:pt x="39736" y="170710"/>
                  </a:lnTo>
                  <a:lnTo>
                    <a:pt x="41969" y="183481"/>
                  </a:lnTo>
                  <a:lnTo>
                    <a:pt x="43029" y="193993"/>
                  </a:lnTo>
                  <a:lnTo>
                    <a:pt x="41764" y="199450"/>
                  </a:lnTo>
                  <a:lnTo>
                    <a:pt x="39637" y="199305"/>
                  </a:lnTo>
                  <a:lnTo>
                    <a:pt x="37574" y="194727"/>
                  </a:lnTo>
                  <a:lnTo>
                    <a:pt x="35883" y="187033"/>
                  </a:lnTo>
                  <a:lnTo>
                    <a:pt x="34600" y="177227"/>
                  </a:lnTo>
                  <a:lnTo>
                    <a:pt x="33669" y="166010"/>
                  </a:lnTo>
                  <a:lnTo>
                    <a:pt x="33011" y="153851"/>
                  </a:lnTo>
                  <a:lnTo>
                    <a:pt x="32553" y="141065"/>
                  </a:lnTo>
                  <a:lnTo>
                    <a:pt x="32244" y="127861"/>
                  </a:lnTo>
                  <a:lnTo>
                    <a:pt x="32203" y="114379"/>
                  </a:lnTo>
                  <a:lnTo>
                    <a:pt x="32707" y="100712"/>
                  </a:lnTo>
                  <a:lnTo>
                    <a:pt x="33862" y="86925"/>
                  </a:lnTo>
                  <a:lnTo>
                    <a:pt x="35623" y="73225"/>
                  </a:lnTo>
                  <a:lnTo>
                    <a:pt x="37875" y="59945"/>
                  </a:lnTo>
                  <a:lnTo>
                    <a:pt x="40510" y="47242"/>
                  </a:lnTo>
                  <a:lnTo>
                    <a:pt x="43755" y="35424"/>
                  </a:lnTo>
                  <a:lnTo>
                    <a:pt x="48143" y="25012"/>
                  </a:lnTo>
                  <a:lnTo>
                    <a:pt x="53875" y="16167"/>
                  </a:lnTo>
                  <a:lnTo>
                    <a:pt x="60844" y="9059"/>
                  </a:lnTo>
                  <a:lnTo>
                    <a:pt x="68816" y="4025"/>
                  </a:lnTo>
                  <a:lnTo>
                    <a:pt x="77555" y="1050"/>
                  </a:lnTo>
                  <a:lnTo>
                    <a:pt x="87016" y="0"/>
                  </a:lnTo>
                  <a:lnTo>
                    <a:pt x="97344" y="800"/>
                  </a:lnTo>
                  <a:lnTo>
                    <a:pt x="108540" y="3222"/>
                  </a:lnTo>
                  <a:lnTo>
                    <a:pt x="120159" y="6947"/>
                  </a:lnTo>
                  <a:lnTo>
                    <a:pt x="131425" y="11655"/>
                  </a:lnTo>
                  <a:lnTo>
                    <a:pt x="141926" y="17086"/>
                  </a:lnTo>
                  <a:lnTo>
                    <a:pt x="151604" y="23357"/>
                  </a:lnTo>
                  <a:lnTo>
                    <a:pt x="160565" y="30930"/>
                  </a:lnTo>
                  <a:lnTo>
                    <a:pt x="168958" y="39954"/>
                  </a:lnTo>
                  <a:lnTo>
                    <a:pt x="176765" y="50286"/>
                  </a:lnTo>
                  <a:lnTo>
                    <a:pt x="183797" y="61671"/>
                  </a:lnTo>
                  <a:lnTo>
                    <a:pt x="190008" y="73849"/>
                  </a:lnTo>
                  <a:lnTo>
                    <a:pt x="195334" y="86603"/>
                  </a:lnTo>
                  <a:lnTo>
                    <a:pt x="199615" y="99763"/>
                  </a:lnTo>
                  <a:lnTo>
                    <a:pt x="202863" y="113205"/>
                  </a:lnTo>
                  <a:lnTo>
                    <a:pt x="205232" y="126840"/>
                  </a:lnTo>
                  <a:lnTo>
                    <a:pt x="206913" y="140607"/>
                  </a:lnTo>
                  <a:lnTo>
                    <a:pt x="208083" y="154445"/>
                  </a:lnTo>
                  <a:lnTo>
                    <a:pt x="208890" y="167718"/>
                  </a:lnTo>
                  <a:lnTo>
                    <a:pt x="209527" y="180522"/>
                  </a:lnTo>
                  <a:lnTo>
                    <a:pt x="210056" y="193982"/>
                  </a:lnTo>
                  <a:lnTo>
                    <a:pt x="210571" y="21024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75026" y="1613448"/>
              <a:ext cx="398477" cy="492252"/>
            </a:xfrm>
            <a:custGeom>
              <a:avLst/>
              <a:gdLst/>
              <a:ahLst/>
              <a:cxnLst/>
              <a:rect l="0" t="0" r="0" b="0"/>
              <a:pathLst>
                <a:path w="398477" h="492252">
                  <a:moveTo>
                    <a:pt x="357969" y="113225"/>
                  </a:moveTo>
                  <a:lnTo>
                    <a:pt x="357901" y="101557"/>
                  </a:lnTo>
                  <a:lnTo>
                    <a:pt x="357261" y="91068"/>
                  </a:lnTo>
                  <a:lnTo>
                    <a:pt x="355960" y="80766"/>
                  </a:lnTo>
                  <a:lnTo>
                    <a:pt x="353928" y="70465"/>
                  </a:lnTo>
                  <a:lnTo>
                    <a:pt x="350963" y="60121"/>
                  </a:lnTo>
                  <a:lnTo>
                    <a:pt x="347038" y="49736"/>
                  </a:lnTo>
                  <a:lnTo>
                    <a:pt x="342116" y="39481"/>
                  </a:lnTo>
                  <a:lnTo>
                    <a:pt x="336064" y="29671"/>
                  </a:lnTo>
                  <a:lnTo>
                    <a:pt x="328911" y="20458"/>
                  </a:lnTo>
                  <a:lnTo>
                    <a:pt x="320497" y="12307"/>
                  </a:lnTo>
                  <a:lnTo>
                    <a:pt x="310416" y="6043"/>
                  </a:lnTo>
                  <a:lnTo>
                    <a:pt x="298603" y="1950"/>
                  </a:lnTo>
                  <a:lnTo>
                    <a:pt x="285603" y="0"/>
                  </a:lnTo>
                  <a:lnTo>
                    <a:pt x="272346" y="121"/>
                  </a:lnTo>
                  <a:lnTo>
                    <a:pt x="259401" y="2052"/>
                  </a:lnTo>
                  <a:lnTo>
                    <a:pt x="247120" y="5430"/>
                  </a:lnTo>
                  <a:lnTo>
                    <a:pt x="235798" y="9898"/>
                  </a:lnTo>
                  <a:lnTo>
                    <a:pt x="225489" y="15164"/>
                  </a:lnTo>
                  <a:lnTo>
                    <a:pt x="216226" y="21323"/>
                  </a:lnTo>
                  <a:lnTo>
                    <a:pt x="208136" y="28820"/>
                  </a:lnTo>
                  <a:lnTo>
                    <a:pt x="201174" y="37792"/>
                  </a:lnTo>
                  <a:lnTo>
                    <a:pt x="195326" y="48090"/>
                  </a:lnTo>
                  <a:lnTo>
                    <a:pt x="190688" y="59452"/>
                  </a:lnTo>
                  <a:lnTo>
                    <a:pt x="187205" y="71611"/>
                  </a:lnTo>
                  <a:lnTo>
                    <a:pt x="185017" y="84182"/>
                  </a:lnTo>
                  <a:lnTo>
                    <a:pt x="184521" y="96686"/>
                  </a:lnTo>
                  <a:lnTo>
                    <a:pt x="185782" y="108866"/>
                  </a:lnTo>
                  <a:lnTo>
                    <a:pt x="188578" y="120499"/>
                  </a:lnTo>
                  <a:lnTo>
                    <a:pt x="192587" y="131319"/>
                  </a:lnTo>
                  <a:lnTo>
                    <a:pt x="197510" y="141260"/>
                  </a:lnTo>
                  <a:lnTo>
                    <a:pt x="203253" y="150258"/>
                  </a:lnTo>
                  <a:lnTo>
                    <a:pt x="209931" y="158164"/>
                  </a:lnTo>
                  <a:lnTo>
                    <a:pt x="217533" y="164995"/>
                  </a:lnTo>
                  <a:lnTo>
                    <a:pt x="225925" y="170583"/>
                  </a:lnTo>
                  <a:lnTo>
                    <a:pt x="234935" y="174515"/>
                  </a:lnTo>
                  <a:lnTo>
                    <a:pt x="244411" y="176715"/>
                  </a:lnTo>
                  <a:lnTo>
                    <a:pt x="254384" y="177397"/>
                  </a:lnTo>
                  <a:lnTo>
                    <a:pt x="265064" y="176874"/>
                  </a:lnTo>
                  <a:lnTo>
                    <a:pt x="276499" y="175447"/>
                  </a:lnTo>
                  <a:lnTo>
                    <a:pt x="288282" y="173203"/>
                  </a:lnTo>
                  <a:lnTo>
                    <a:pt x="299657" y="170028"/>
                  </a:lnTo>
                  <a:lnTo>
                    <a:pt x="310228" y="165927"/>
                  </a:lnTo>
                  <a:lnTo>
                    <a:pt x="319781" y="160870"/>
                  </a:lnTo>
                  <a:lnTo>
                    <a:pt x="328127" y="154718"/>
                  </a:lnTo>
                  <a:lnTo>
                    <a:pt x="335310" y="147561"/>
                  </a:lnTo>
                  <a:lnTo>
                    <a:pt x="342071" y="141647"/>
                  </a:lnTo>
                  <a:lnTo>
                    <a:pt x="348736" y="140351"/>
                  </a:lnTo>
                  <a:lnTo>
                    <a:pt x="354497" y="144046"/>
                  </a:lnTo>
                  <a:lnTo>
                    <a:pt x="359396" y="151806"/>
                  </a:lnTo>
                  <a:lnTo>
                    <a:pt x="363728" y="162584"/>
                  </a:lnTo>
                  <a:lnTo>
                    <a:pt x="367723" y="175839"/>
                  </a:lnTo>
                  <a:lnTo>
                    <a:pt x="371524" y="191533"/>
                  </a:lnTo>
                  <a:lnTo>
                    <a:pt x="375211" y="209454"/>
                  </a:lnTo>
                  <a:lnTo>
                    <a:pt x="378830" y="229047"/>
                  </a:lnTo>
                  <a:lnTo>
                    <a:pt x="382409" y="249577"/>
                  </a:lnTo>
                  <a:lnTo>
                    <a:pt x="385959" y="270530"/>
                  </a:lnTo>
                  <a:lnTo>
                    <a:pt x="389324" y="291312"/>
                  </a:lnTo>
                  <a:lnTo>
                    <a:pt x="392203" y="311186"/>
                  </a:lnTo>
                  <a:lnTo>
                    <a:pt x="394470" y="329847"/>
                  </a:lnTo>
                  <a:lnTo>
                    <a:pt x="396163" y="347343"/>
                  </a:lnTo>
                  <a:lnTo>
                    <a:pt x="397381" y="363875"/>
                  </a:lnTo>
                  <a:lnTo>
                    <a:pt x="398228" y="379665"/>
                  </a:lnTo>
                  <a:lnTo>
                    <a:pt x="398476" y="394748"/>
                  </a:lnTo>
                  <a:lnTo>
                    <a:pt x="397587" y="408972"/>
                  </a:lnTo>
                  <a:lnTo>
                    <a:pt x="395352" y="422315"/>
                  </a:lnTo>
                  <a:lnTo>
                    <a:pt x="391716" y="434565"/>
                  </a:lnTo>
                  <a:lnTo>
                    <a:pt x="386600" y="445269"/>
                  </a:lnTo>
                  <a:lnTo>
                    <a:pt x="380114" y="454313"/>
                  </a:lnTo>
                  <a:lnTo>
                    <a:pt x="372335" y="461726"/>
                  </a:lnTo>
                  <a:lnTo>
                    <a:pt x="363220" y="467496"/>
                  </a:lnTo>
                  <a:lnTo>
                    <a:pt x="352858" y="471787"/>
                  </a:lnTo>
                  <a:lnTo>
                    <a:pt x="341139" y="474874"/>
                  </a:lnTo>
                  <a:lnTo>
                    <a:pt x="327685" y="477046"/>
                  </a:lnTo>
                  <a:lnTo>
                    <a:pt x="312459" y="478546"/>
                  </a:lnTo>
                  <a:lnTo>
                    <a:pt x="296184" y="479403"/>
                  </a:lnTo>
                  <a:lnTo>
                    <a:pt x="280108" y="479456"/>
                  </a:lnTo>
                  <a:lnTo>
                    <a:pt x="264916" y="478681"/>
                  </a:lnTo>
                  <a:lnTo>
                    <a:pt x="250278" y="477348"/>
                  </a:lnTo>
                  <a:lnTo>
                    <a:pt x="235162" y="475914"/>
                  </a:lnTo>
                  <a:lnTo>
                    <a:pt x="218985" y="474654"/>
                  </a:lnTo>
                  <a:lnTo>
                    <a:pt x="201490" y="473658"/>
                  </a:lnTo>
                  <a:lnTo>
                    <a:pt x="182516" y="472914"/>
                  </a:lnTo>
                  <a:lnTo>
                    <a:pt x="162164" y="472384"/>
                  </a:lnTo>
                  <a:lnTo>
                    <a:pt x="141325" y="472180"/>
                  </a:lnTo>
                  <a:lnTo>
                    <a:pt x="121496" y="472568"/>
                  </a:lnTo>
                  <a:lnTo>
                    <a:pt x="103427" y="473643"/>
                  </a:lnTo>
                  <a:lnTo>
                    <a:pt x="87012" y="475348"/>
                  </a:lnTo>
                  <a:lnTo>
                    <a:pt x="71679" y="477562"/>
                  </a:lnTo>
                  <a:lnTo>
                    <a:pt x="56972" y="480158"/>
                  </a:lnTo>
                  <a:lnTo>
                    <a:pt x="43213" y="482878"/>
                  </a:lnTo>
                  <a:lnTo>
                    <a:pt x="30079" y="485604"/>
                  </a:lnTo>
                  <a:lnTo>
                    <a:pt x="16408" y="488573"/>
                  </a:lnTo>
                  <a:lnTo>
                    <a:pt x="0" y="49225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740998" y="2707386"/>
            <a:ext cx="2980561" cy="1313940"/>
            <a:chOff x="2740998" y="2707386"/>
            <a:chExt cx="2980561" cy="1313940"/>
          </a:xfrm>
        </p:grpSpPr>
        <p:sp>
          <p:nvSpPr>
            <p:cNvPr id="23" name="Freeform 22"/>
            <p:cNvSpPr/>
            <p:nvPr/>
          </p:nvSpPr>
          <p:spPr>
            <a:xfrm>
              <a:off x="2740998" y="2707386"/>
              <a:ext cx="729851" cy="789637"/>
            </a:xfrm>
            <a:custGeom>
              <a:avLst/>
              <a:gdLst/>
              <a:ahLst/>
              <a:cxnLst/>
              <a:rect l="0" t="0" r="0" b="0"/>
              <a:pathLst>
                <a:path w="729851" h="789637">
                  <a:moveTo>
                    <a:pt x="354380" y="61608"/>
                  </a:moveTo>
                  <a:lnTo>
                    <a:pt x="348445" y="55808"/>
                  </a:lnTo>
                  <a:lnTo>
                    <a:pt x="342241" y="50884"/>
                  </a:lnTo>
                  <a:lnTo>
                    <a:pt x="335140" y="46386"/>
                  </a:lnTo>
                  <a:lnTo>
                    <a:pt x="327027" y="42338"/>
                  </a:lnTo>
                  <a:lnTo>
                    <a:pt x="317732" y="38972"/>
                  </a:lnTo>
                  <a:lnTo>
                    <a:pt x="307289" y="36369"/>
                  </a:lnTo>
                  <a:lnTo>
                    <a:pt x="296037" y="34615"/>
                  </a:lnTo>
                  <a:lnTo>
                    <a:pt x="284499" y="33884"/>
                  </a:lnTo>
                  <a:lnTo>
                    <a:pt x="273003" y="34171"/>
                  </a:lnTo>
                  <a:lnTo>
                    <a:pt x="261677" y="35329"/>
                  </a:lnTo>
                  <a:lnTo>
                    <a:pt x="250540" y="37170"/>
                  </a:lnTo>
                  <a:lnTo>
                    <a:pt x="239567" y="39521"/>
                  </a:lnTo>
                  <a:lnTo>
                    <a:pt x="228724" y="42402"/>
                  </a:lnTo>
                  <a:lnTo>
                    <a:pt x="217976" y="46014"/>
                  </a:lnTo>
                  <a:lnTo>
                    <a:pt x="207296" y="50412"/>
                  </a:lnTo>
                  <a:lnTo>
                    <a:pt x="196665" y="55670"/>
                  </a:lnTo>
                  <a:lnTo>
                    <a:pt x="186066" y="61956"/>
                  </a:lnTo>
                  <a:lnTo>
                    <a:pt x="175491" y="69262"/>
                  </a:lnTo>
                  <a:lnTo>
                    <a:pt x="164931" y="77440"/>
                  </a:lnTo>
                  <a:lnTo>
                    <a:pt x="154381" y="86300"/>
                  </a:lnTo>
                  <a:lnTo>
                    <a:pt x="143834" y="95662"/>
                  </a:lnTo>
                  <a:lnTo>
                    <a:pt x="133123" y="105217"/>
                  </a:lnTo>
                  <a:lnTo>
                    <a:pt x="121940" y="114552"/>
                  </a:lnTo>
                  <a:lnTo>
                    <a:pt x="110168" y="123462"/>
                  </a:lnTo>
                  <a:lnTo>
                    <a:pt x="98329" y="132088"/>
                  </a:lnTo>
                  <a:lnTo>
                    <a:pt x="87447" y="140801"/>
                  </a:lnTo>
                  <a:lnTo>
                    <a:pt x="78017" y="149823"/>
                  </a:lnTo>
                  <a:lnTo>
                    <a:pt x="69873" y="159529"/>
                  </a:lnTo>
                  <a:lnTo>
                    <a:pt x="62481" y="170496"/>
                  </a:lnTo>
                  <a:lnTo>
                    <a:pt x="55437" y="182910"/>
                  </a:lnTo>
                  <a:lnTo>
                    <a:pt x="48687" y="196316"/>
                  </a:lnTo>
                  <a:lnTo>
                    <a:pt x="42440" y="209847"/>
                  </a:lnTo>
                  <a:lnTo>
                    <a:pt x="36785" y="222979"/>
                  </a:lnTo>
                  <a:lnTo>
                    <a:pt x="31681" y="235557"/>
                  </a:lnTo>
                  <a:lnTo>
                    <a:pt x="27025" y="247609"/>
                  </a:lnTo>
                  <a:lnTo>
                    <a:pt x="22710" y="259246"/>
                  </a:lnTo>
                  <a:lnTo>
                    <a:pt x="18642" y="271061"/>
                  </a:lnTo>
                  <a:lnTo>
                    <a:pt x="14751" y="284066"/>
                  </a:lnTo>
                  <a:lnTo>
                    <a:pt x="10987" y="298713"/>
                  </a:lnTo>
                  <a:lnTo>
                    <a:pt x="7475" y="314792"/>
                  </a:lnTo>
                  <a:lnTo>
                    <a:pt x="4495" y="331729"/>
                  </a:lnTo>
                  <a:lnTo>
                    <a:pt x="2164" y="349089"/>
                  </a:lnTo>
                  <a:lnTo>
                    <a:pt x="600" y="366795"/>
                  </a:lnTo>
                  <a:lnTo>
                    <a:pt x="0" y="385040"/>
                  </a:lnTo>
                  <a:lnTo>
                    <a:pt x="376" y="403897"/>
                  </a:lnTo>
                  <a:lnTo>
                    <a:pt x="1594" y="423153"/>
                  </a:lnTo>
                  <a:lnTo>
                    <a:pt x="3475" y="442392"/>
                  </a:lnTo>
                  <a:lnTo>
                    <a:pt x="5848" y="461366"/>
                  </a:lnTo>
                  <a:lnTo>
                    <a:pt x="8576" y="479684"/>
                  </a:lnTo>
                  <a:lnTo>
                    <a:pt x="11552" y="496760"/>
                  </a:lnTo>
                  <a:lnTo>
                    <a:pt x="14699" y="512390"/>
                  </a:lnTo>
                  <a:lnTo>
                    <a:pt x="17965" y="526699"/>
                  </a:lnTo>
                  <a:lnTo>
                    <a:pt x="21310" y="539938"/>
                  </a:lnTo>
                  <a:lnTo>
                    <a:pt x="24714" y="552364"/>
                  </a:lnTo>
                  <a:lnTo>
                    <a:pt x="28323" y="564034"/>
                  </a:lnTo>
                  <a:lnTo>
                    <a:pt x="32431" y="574814"/>
                  </a:lnTo>
                  <a:lnTo>
                    <a:pt x="37160" y="584704"/>
                  </a:lnTo>
                  <a:lnTo>
                    <a:pt x="42474" y="593993"/>
                  </a:lnTo>
                  <a:lnTo>
                    <a:pt x="48265" y="603151"/>
                  </a:lnTo>
                  <a:lnTo>
                    <a:pt x="54421" y="612459"/>
                  </a:lnTo>
                  <a:lnTo>
                    <a:pt x="60842" y="621847"/>
                  </a:lnTo>
                  <a:lnTo>
                    <a:pt x="67452" y="631003"/>
                  </a:lnTo>
                  <a:lnTo>
                    <a:pt x="74192" y="639756"/>
                  </a:lnTo>
                  <a:lnTo>
                    <a:pt x="81023" y="648092"/>
                  </a:lnTo>
                  <a:lnTo>
                    <a:pt x="87915" y="656069"/>
                  </a:lnTo>
                  <a:lnTo>
                    <a:pt x="94849" y="663767"/>
                  </a:lnTo>
                  <a:lnTo>
                    <a:pt x="101811" y="671259"/>
                  </a:lnTo>
                  <a:lnTo>
                    <a:pt x="108792" y="678603"/>
                  </a:lnTo>
                  <a:lnTo>
                    <a:pt x="115785" y="685842"/>
                  </a:lnTo>
                  <a:lnTo>
                    <a:pt x="122787" y="693011"/>
                  </a:lnTo>
                  <a:lnTo>
                    <a:pt x="129794" y="700132"/>
                  </a:lnTo>
                  <a:lnTo>
                    <a:pt x="136811" y="707219"/>
                  </a:lnTo>
                  <a:lnTo>
                    <a:pt x="143997" y="714283"/>
                  </a:lnTo>
                  <a:lnTo>
                    <a:pt x="151661" y="721333"/>
                  </a:lnTo>
                  <a:lnTo>
                    <a:pt x="159931" y="728368"/>
                  </a:lnTo>
                  <a:lnTo>
                    <a:pt x="168774" y="735227"/>
                  </a:lnTo>
                  <a:lnTo>
                    <a:pt x="178089" y="741607"/>
                  </a:lnTo>
                  <a:lnTo>
                    <a:pt x="187772" y="747383"/>
                  </a:lnTo>
                  <a:lnTo>
                    <a:pt x="198055" y="752754"/>
                  </a:lnTo>
                  <a:lnTo>
                    <a:pt x="209475" y="758128"/>
                  </a:lnTo>
                  <a:lnTo>
                    <a:pt x="222238" y="763741"/>
                  </a:lnTo>
                  <a:lnTo>
                    <a:pt x="236404" y="769496"/>
                  </a:lnTo>
                  <a:lnTo>
                    <a:pt x="252049" y="775059"/>
                  </a:lnTo>
                  <a:lnTo>
                    <a:pt x="269058" y="780238"/>
                  </a:lnTo>
                  <a:lnTo>
                    <a:pt x="287192" y="784681"/>
                  </a:lnTo>
                  <a:lnTo>
                    <a:pt x="306188" y="787828"/>
                  </a:lnTo>
                  <a:lnTo>
                    <a:pt x="325816" y="789489"/>
                  </a:lnTo>
                  <a:lnTo>
                    <a:pt x="345892" y="789636"/>
                  </a:lnTo>
                  <a:lnTo>
                    <a:pt x="366282" y="788222"/>
                  </a:lnTo>
                  <a:lnTo>
                    <a:pt x="386883" y="785382"/>
                  </a:lnTo>
                  <a:lnTo>
                    <a:pt x="407463" y="781377"/>
                  </a:lnTo>
                  <a:lnTo>
                    <a:pt x="427667" y="776480"/>
                  </a:lnTo>
                  <a:lnTo>
                    <a:pt x="447320" y="770932"/>
                  </a:lnTo>
                  <a:lnTo>
                    <a:pt x="465941" y="764921"/>
                  </a:lnTo>
                  <a:lnTo>
                    <a:pt x="482695" y="758588"/>
                  </a:lnTo>
                  <a:lnTo>
                    <a:pt x="497296" y="752032"/>
                  </a:lnTo>
                  <a:lnTo>
                    <a:pt x="509931" y="745326"/>
                  </a:lnTo>
                  <a:lnTo>
                    <a:pt x="520975" y="738517"/>
                  </a:lnTo>
                  <a:lnTo>
                    <a:pt x="530823" y="731639"/>
                  </a:lnTo>
                  <a:lnTo>
                    <a:pt x="539966" y="724714"/>
                  </a:lnTo>
                  <a:lnTo>
                    <a:pt x="548968" y="717758"/>
                  </a:lnTo>
                  <a:lnTo>
                    <a:pt x="558143" y="710781"/>
                  </a:lnTo>
                  <a:lnTo>
                    <a:pt x="567427" y="703791"/>
                  </a:lnTo>
                  <a:lnTo>
                    <a:pt x="576507" y="696790"/>
                  </a:lnTo>
                  <a:lnTo>
                    <a:pt x="585206" y="689779"/>
                  </a:lnTo>
                  <a:lnTo>
                    <a:pt x="593503" y="682596"/>
                  </a:lnTo>
                  <a:lnTo>
                    <a:pt x="601454" y="674934"/>
                  </a:lnTo>
                  <a:lnTo>
                    <a:pt x="609135" y="666665"/>
                  </a:lnTo>
                  <a:lnTo>
                    <a:pt x="616614" y="657824"/>
                  </a:lnTo>
                  <a:lnTo>
                    <a:pt x="623950" y="648509"/>
                  </a:lnTo>
                  <a:lnTo>
                    <a:pt x="631189" y="638826"/>
                  </a:lnTo>
                  <a:lnTo>
                    <a:pt x="638528" y="628544"/>
                  </a:lnTo>
                  <a:lnTo>
                    <a:pt x="646293" y="617124"/>
                  </a:lnTo>
                  <a:lnTo>
                    <a:pt x="654623" y="604374"/>
                  </a:lnTo>
                  <a:lnTo>
                    <a:pt x="663166" y="590727"/>
                  </a:lnTo>
                  <a:lnTo>
                    <a:pt x="671215" y="577027"/>
                  </a:lnTo>
                  <a:lnTo>
                    <a:pt x="678403" y="563778"/>
                  </a:lnTo>
                  <a:lnTo>
                    <a:pt x="684703" y="551120"/>
                  </a:lnTo>
                  <a:lnTo>
                    <a:pt x="690242" y="539014"/>
                  </a:lnTo>
                  <a:lnTo>
                    <a:pt x="695189" y="527354"/>
                  </a:lnTo>
                  <a:lnTo>
                    <a:pt x="699699" y="516033"/>
                  </a:lnTo>
                  <a:lnTo>
                    <a:pt x="703895" y="504957"/>
                  </a:lnTo>
                  <a:lnTo>
                    <a:pt x="707873" y="494040"/>
                  </a:lnTo>
                  <a:lnTo>
                    <a:pt x="711700" y="482738"/>
                  </a:lnTo>
                  <a:lnTo>
                    <a:pt x="715423" y="470093"/>
                  </a:lnTo>
                  <a:lnTo>
                    <a:pt x="719072" y="455698"/>
                  </a:lnTo>
                  <a:lnTo>
                    <a:pt x="722505" y="439961"/>
                  </a:lnTo>
                  <a:lnTo>
                    <a:pt x="725431" y="423788"/>
                  </a:lnTo>
                  <a:lnTo>
                    <a:pt x="727726" y="407754"/>
                  </a:lnTo>
                  <a:lnTo>
                    <a:pt x="729266" y="391752"/>
                  </a:lnTo>
                  <a:lnTo>
                    <a:pt x="729850" y="375191"/>
                  </a:lnTo>
                  <a:lnTo>
                    <a:pt x="729463" y="357756"/>
                  </a:lnTo>
                  <a:lnTo>
                    <a:pt x="728237" y="339436"/>
                  </a:lnTo>
                  <a:lnTo>
                    <a:pt x="726351" y="320367"/>
                  </a:lnTo>
                  <a:lnTo>
                    <a:pt x="723974" y="300730"/>
                  </a:lnTo>
                  <a:lnTo>
                    <a:pt x="721245" y="281168"/>
                  </a:lnTo>
                  <a:lnTo>
                    <a:pt x="718268" y="262727"/>
                  </a:lnTo>
                  <a:lnTo>
                    <a:pt x="715124" y="245878"/>
                  </a:lnTo>
                  <a:lnTo>
                    <a:pt x="712031" y="230262"/>
                  </a:lnTo>
                  <a:lnTo>
                    <a:pt x="709334" y="215006"/>
                  </a:lnTo>
                  <a:lnTo>
                    <a:pt x="707178" y="199565"/>
                  </a:lnTo>
                  <a:lnTo>
                    <a:pt x="705222" y="184224"/>
                  </a:lnTo>
                  <a:lnTo>
                    <a:pt x="702762" y="169895"/>
                  </a:lnTo>
                  <a:lnTo>
                    <a:pt x="699435" y="157031"/>
                  </a:lnTo>
                  <a:lnTo>
                    <a:pt x="695214" y="145612"/>
                  </a:lnTo>
                  <a:lnTo>
                    <a:pt x="690231" y="135406"/>
                  </a:lnTo>
                  <a:lnTo>
                    <a:pt x="684653" y="126137"/>
                  </a:lnTo>
                  <a:lnTo>
                    <a:pt x="678637" y="117556"/>
                  </a:lnTo>
                  <a:lnTo>
                    <a:pt x="672307" y="109465"/>
                  </a:lnTo>
                  <a:lnTo>
                    <a:pt x="665744" y="101712"/>
                  </a:lnTo>
                  <a:lnTo>
                    <a:pt x="658524" y="94026"/>
                  </a:lnTo>
                  <a:lnTo>
                    <a:pt x="649774" y="86026"/>
                  </a:lnTo>
                  <a:lnTo>
                    <a:pt x="639140" y="77534"/>
                  </a:lnTo>
                  <a:lnTo>
                    <a:pt x="626741" y="68712"/>
                  </a:lnTo>
                  <a:lnTo>
                    <a:pt x="612897" y="59945"/>
                  </a:lnTo>
                  <a:lnTo>
                    <a:pt x="597962" y="51461"/>
                  </a:lnTo>
                  <a:lnTo>
                    <a:pt x="582563" y="43476"/>
                  </a:lnTo>
                  <a:lnTo>
                    <a:pt x="567547" y="36268"/>
                  </a:lnTo>
                  <a:lnTo>
                    <a:pt x="553345" y="29904"/>
                  </a:lnTo>
                  <a:lnTo>
                    <a:pt x="540015" y="24292"/>
                  </a:lnTo>
                  <a:lnTo>
                    <a:pt x="527443" y="19281"/>
                  </a:lnTo>
                  <a:lnTo>
                    <a:pt x="515455" y="14726"/>
                  </a:lnTo>
                  <a:lnTo>
                    <a:pt x="503571" y="10664"/>
                  </a:lnTo>
                  <a:lnTo>
                    <a:pt x="491051" y="7308"/>
                  </a:lnTo>
                  <a:lnTo>
                    <a:pt x="477547" y="4716"/>
                  </a:lnTo>
                  <a:lnTo>
                    <a:pt x="463219" y="2804"/>
                  </a:lnTo>
                  <a:lnTo>
                    <a:pt x="448529" y="1438"/>
                  </a:lnTo>
                  <a:lnTo>
                    <a:pt x="433801" y="487"/>
                  </a:lnTo>
                  <a:lnTo>
                    <a:pt x="419336" y="0"/>
                  </a:lnTo>
                  <a:lnTo>
                    <a:pt x="405478" y="197"/>
                  </a:lnTo>
                  <a:lnTo>
                    <a:pt x="392347" y="1144"/>
                  </a:lnTo>
                  <a:lnTo>
                    <a:pt x="379887" y="2763"/>
                  </a:lnTo>
                  <a:lnTo>
                    <a:pt x="367972" y="4920"/>
                  </a:lnTo>
                  <a:lnTo>
                    <a:pt x="356484" y="7478"/>
                  </a:lnTo>
                  <a:lnTo>
                    <a:pt x="345763" y="10172"/>
                  </a:lnTo>
                  <a:lnTo>
                    <a:pt x="335553" y="12878"/>
                  </a:lnTo>
                  <a:lnTo>
                    <a:pt x="324955" y="15832"/>
                  </a:lnTo>
                  <a:lnTo>
                    <a:pt x="312266" y="1949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11191" y="3253305"/>
              <a:ext cx="115815" cy="336913"/>
            </a:xfrm>
            <a:custGeom>
              <a:avLst/>
              <a:gdLst/>
              <a:ahLst/>
              <a:cxnLst/>
              <a:rect l="0" t="0" r="0" b="0"/>
              <a:pathLst>
                <a:path w="115815" h="336913">
                  <a:moveTo>
                    <a:pt x="0" y="0"/>
                  </a:moveTo>
                  <a:lnTo>
                    <a:pt x="2934" y="8936"/>
                  </a:lnTo>
                  <a:lnTo>
                    <a:pt x="5716" y="18563"/>
                  </a:lnTo>
                  <a:lnTo>
                    <a:pt x="8620" y="29841"/>
                  </a:lnTo>
                  <a:lnTo>
                    <a:pt x="11833" y="42163"/>
                  </a:lnTo>
                  <a:lnTo>
                    <a:pt x="15647" y="54346"/>
                  </a:lnTo>
                  <a:lnTo>
                    <a:pt x="20164" y="65724"/>
                  </a:lnTo>
                  <a:lnTo>
                    <a:pt x="25327" y="76628"/>
                  </a:lnTo>
                  <a:lnTo>
                    <a:pt x="31015" y="88072"/>
                  </a:lnTo>
                  <a:lnTo>
                    <a:pt x="37100" y="100620"/>
                  </a:lnTo>
                  <a:lnTo>
                    <a:pt x="43473" y="114354"/>
                  </a:lnTo>
                  <a:lnTo>
                    <a:pt x="50051" y="129116"/>
                  </a:lnTo>
                  <a:lnTo>
                    <a:pt x="56764" y="144687"/>
                  </a:lnTo>
                  <a:lnTo>
                    <a:pt x="63407" y="160857"/>
                  </a:lnTo>
                  <a:lnTo>
                    <a:pt x="69642" y="177456"/>
                  </a:lnTo>
                  <a:lnTo>
                    <a:pt x="75316" y="194348"/>
                  </a:lnTo>
                  <a:lnTo>
                    <a:pt x="80448" y="211112"/>
                  </a:lnTo>
                  <a:lnTo>
                    <a:pt x="85129" y="227067"/>
                  </a:lnTo>
                  <a:lnTo>
                    <a:pt x="89465" y="241914"/>
                  </a:lnTo>
                  <a:lnTo>
                    <a:pt x="93547" y="255850"/>
                  </a:lnTo>
                  <a:lnTo>
                    <a:pt x="97449" y="269364"/>
                  </a:lnTo>
                  <a:lnTo>
                    <a:pt x="101221" y="282774"/>
                  </a:lnTo>
                  <a:lnTo>
                    <a:pt x="104751" y="295627"/>
                  </a:lnTo>
                  <a:lnTo>
                    <a:pt x="108118" y="308038"/>
                  </a:lnTo>
                  <a:lnTo>
                    <a:pt x="111618" y="321103"/>
                  </a:lnTo>
                  <a:lnTo>
                    <a:pt x="115814" y="33691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10019" y="3169077"/>
              <a:ext cx="245054" cy="302124"/>
            </a:xfrm>
            <a:custGeom>
              <a:avLst/>
              <a:gdLst/>
              <a:ahLst/>
              <a:cxnLst/>
              <a:rect l="0" t="0" r="0" b="0"/>
              <a:pathLst>
                <a:path w="245054" h="302124">
                  <a:moveTo>
                    <a:pt x="38084" y="42114"/>
                  </a:moveTo>
                  <a:lnTo>
                    <a:pt x="35083" y="50915"/>
                  </a:lnTo>
                  <a:lnTo>
                    <a:pt x="31661" y="59262"/>
                  </a:lnTo>
                  <a:lnTo>
                    <a:pt x="27470" y="67961"/>
                  </a:lnTo>
                  <a:lnTo>
                    <a:pt x="22742" y="77082"/>
                  </a:lnTo>
                  <a:lnTo>
                    <a:pt x="17909" y="86577"/>
                  </a:lnTo>
                  <a:lnTo>
                    <a:pt x="13236" y="96378"/>
                  </a:lnTo>
                  <a:lnTo>
                    <a:pt x="8973" y="106738"/>
                  </a:lnTo>
                  <a:lnTo>
                    <a:pt x="5420" y="118208"/>
                  </a:lnTo>
                  <a:lnTo>
                    <a:pt x="2669" y="131001"/>
                  </a:lnTo>
                  <a:lnTo>
                    <a:pt x="807" y="145017"/>
                  </a:lnTo>
                  <a:lnTo>
                    <a:pt x="0" y="160027"/>
                  </a:lnTo>
                  <a:lnTo>
                    <a:pt x="233" y="175784"/>
                  </a:lnTo>
                  <a:lnTo>
                    <a:pt x="1355" y="191753"/>
                  </a:lnTo>
                  <a:lnTo>
                    <a:pt x="3169" y="207161"/>
                  </a:lnTo>
                  <a:lnTo>
                    <a:pt x="5503" y="221628"/>
                  </a:lnTo>
                  <a:lnTo>
                    <a:pt x="8373" y="235137"/>
                  </a:lnTo>
                  <a:lnTo>
                    <a:pt x="11977" y="247831"/>
                  </a:lnTo>
                  <a:lnTo>
                    <a:pt x="16370" y="259882"/>
                  </a:lnTo>
                  <a:lnTo>
                    <a:pt x="21624" y="271130"/>
                  </a:lnTo>
                  <a:lnTo>
                    <a:pt x="27908" y="281093"/>
                  </a:lnTo>
                  <a:lnTo>
                    <a:pt x="35212" y="289600"/>
                  </a:lnTo>
                  <a:lnTo>
                    <a:pt x="43389" y="296296"/>
                  </a:lnTo>
                  <a:lnTo>
                    <a:pt x="52249" y="300514"/>
                  </a:lnTo>
                  <a:lnTo>
                    <a:pt x="61619" y="302123"/>
                  </a:lnTo>
                  <a:lnTo>
                    <a:pt x="71520" y="301442"/>
                  </a:lnTo>
                  <a:lnTo>
                    <a:pt x="82151" y="298940"/>
                  </a:lnTo>
                  <a:lnTo>
                    <a:pt x="93558" y="295078"/>
                  </a:lnTo>
                  <a:lnTo>
                    <a:pt x="105490" y="290236"/>
                  </a:lnTo>
                  <a:lnTo>
                    <a:pt x="117499" y="284704"/>
                  </a:lnTo>
                  <a:lnTo>
                    <a:pt x="129313" y="278688"/>
                  </a:lnTo>
                  <a:lnTo>
                    <a:pt x="140686" y="272177"/>
                  </a:lnTo>
                  <a:lnTo>
                    <a:pt x="151324" y="264968"/>
                  </a:lnTo>
                  <a:lnTo>
                    <a:pt x="161144" y="257004"/>
                  </a:lnTo>
                  <a:lnTo>
                    <a:pt x="170229" y="248365"/>
                  </a:lnTo>
                  <a:lnTo>
                    <a:pt x="178725" y="239187"/>
                  </a:lnTo>
                  <a:lnTo>
                    <a:pt x="186774" y="229605"/>
                  </a:lnTo>
                  <a:lnTo>
                    <a:pt x="194335" y="219729"/>
                  </a:lnTo>
                  <a:lnTo>
                    <a:pt x="201194" y="209646"/>
                  </a:lnTo>
                  <a:lnTo>
                    <a:pt x="207291" y="199416"/>
                  </a:lnTo>
                  <a:lnTo>
                    <a:pt x="212708" y="188919"/>
                  </a:lnTo>
                  <a:lnTo>
                    <a:pt x="217581" y="177880"/>
                  </a:lnTo>
                  <a:lnTo>
                    <a:pt x="222046" y="166195"/>
                  </a:lnTo>
                  <a:lnTo>
                    <a:pt x="226214" y="154076"/>
                  </a:lnTo>
                  <a:lnTo>
                    <a:pt x="230174" y="141941"/>
                  </a:lnTo>
                  <a:lnTo>
                    <a:pt x="233985" y="130032"/>
                  </a:lnTo>
                  <a:lnTo>
                    <a:pt x="237527" y="118257"/>
                  </a:lnTo>
                  <a:lnTo>
                    <a:pt x="240527" y="106285"/>
                  </a:lnTo>
                  <a:lnTo>
                    <a:pt x="242873" y="93937"/>
                  </a:lnTo>
                  <a:lnTo>
                    <a:pt x="244446" y="81357"/>
                  </a:lnTo>
                  <a:lnTo>
                    <a:pt x="245053" y="68904"/>
                  </a:lnTo>
                  <a:lnTo>
                    <a:pt x="244686" y="56793"/>
                  </a:lnTo>
                  <a:lnTo>
                    <a:pt x="243635" y="45321"/>
                  </a:lnTo>
                  <a:lnTo>
                    <a:pt x="242293" y="33717"/>
                  </a:lnTo>
                  <a:lnTo>
                    <a:pt x="240543" y="19845"/>
                  </a:lnTo>
                  <a:lnTo>
                    <a:pt x="238126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36904" y="3179606"/>
              <a:ext cx="259825" cy="273936"/>
            </a:xfrm>
            <a:custGeom>
              <a:avLst/>
              <a:gdLst/>
              <a:ahLst/>
              <a:cxnLst/>
              <a:rect l="0" t="0" r="0" b="0"/>
              <a:pathLst>
                <a:path w="259825" h="273936">
                  <a:moveTo>
                    <a:pt x="153396" y="42114"/>
                  </a:moveTo>
                  <a:lnTo>
                    <a:pt x="147462" y="33447"/>
                  </a:lnTo>
                  <a:lnTo>
                    <a:pt x="141257" y="26380"/>
                  </a:lnTo>
                  <a:lnTo>
                    <a:pt x="134152" y="20279"/>
                  </a:lnTo>
                  <a:lnTo>
                    <a:pt x="125866" y="15051"/>
                  </a:lnTo>
                  <a:lnTo>
                    <a:pt x="115923" y="10837"/>
                  </a:lnTo>
                  <a:lnTo>
                    <a:pt x="104236" y="7640"/>
                  </a:lnTo>
                  <a:lnTo>
                    <a:pt x="91503" y="5645"/>
                  </a:lnTo>
                  <a:lnTo>
                    <a:pt x="78966" y="5278"/>
                  </a:lnTo>
                  <a:lnTo>
                    <a:pt x="67320" y="6634"/>
                  </a:lnTo>
                  <a:lnTo>
                    <a:pt x="56727" y="9833"/>
                  </a:lnTo>
                  <a:lnTo>
                    <a:pt x="47078" y="15178"/>
                  </a:lnTo>
                  <a:lnTo>
                    <a:pt x="38188" y="22623"/>
                  </a:lnTo>
                  <a:lnTo>
                    <a:pt x="30031" y="31689"/>
                  </a:lnTo>
                  <a:lnTo>
                    <a:pt x="22756" y="41675"/>
                  </a:lnTo>
                  <a:lnTo>
                    <a:pt x="16377" y="52094"/>
                  </a:lnTo>
                  <a:lnTo>
                    <a:pt x="10938" y="62849"/>
                  </a:lnTo>
                  <a:lnTo>
                    <a:pt x="6581" y="74128"/>
                  </a:lnTo>
                  <a:lnTo>
                    <a:pt x="3285" y="86010"/>
                  </a:lnTo>
                  <a:lnTo>
                    <a:pt x="1056" y="98447"/>
                  </a:lnTo>
                  <a:lnTo>
                    <a:pt x="0" y="111336"/>
                  </a:lnTo>
                  <a:lnTo>
                    <a:pt x="72" y="124562"/>
                  </a:lnTo>
                  <a:lnTo>
                    <a:pt x="1255" y="137869"/>
                  </a:lnTo>
                  <a:lnTo>
                    <a:pt x="3644" y="150876"/>
                  </a:lnTo>
                  <a:lnTo>
                    <a:pt x="7176" y="163401"/>
                  </a:lnTo>
                  <a:lnTo>
                    <a:pt x="11666" y="175438"/>
                  </a:lnTo>
                  <a:lnTo>
                    <a:pt x="16896" y="187061"/>
                  </a:lnTo>
                  <a:lnTo>
                    <a:pt x="22671" y="198364"/>
                  </a:lnTo>
                  <a:lnTo>
                    <a:pt x="28836" y="209431"/>
                  </a:lnTo>
                  <a:lnTo>
                    <a:pt x="35273" y="220328"/>
                  </a:lnTo>
                  <a:lnTo>
                    <a:pt x="41903" y="231099"/>
                  </a:lnTo>
                  <a:lnTo>
                    <a:pt x="48829" y="241453"/>
                  </a:lnTo>
                  <a:lnTo>
                    <a:pt x="56318" y="250799"/>
                  </a:lnTo>
                  <a:lnTo>
                    <a:pt x="64474" y="258889"/>
                  </a:lnTo>
                  <a:lnTo>
                    <a:pt x="73412" y="265473"/>
                  </a:lnTo>
                  <a:lnTo>
                    <a:pt x="83322" y="270146"/>
                  </a:lnTo>
                  <a:lnTo>
                    <a:pt x="94214" y="272879"/>
                  </a:lnTo>
                  <a:lnTo>
                    <a:pt x="105953" y="273935"/>
                  </a:lnTo>
                  <a:lnTo>
                    <a:pt x="118357" y="273672"/>
                  </a:lnTo>
                  <a:lnTo>
                    <a:pt x="131246" y="272423"/>
                  </a:lnTo>
                  <a:lnTo>
                    <a:pt x="144154" y="270300"/>
                  </a:lnTo>
                  <a:lnTo>
                    <a:pt x="156360" y="267207"/>
                  </a:lnTo>
                  <a:lnTo>
                    <a:pt x="167533" y="263165"/>
                  </a:lnTo>
                  <a:lnTo>
                    <a:pt x="177849" y="258317"/>
                  </a:lnTo>
                  <a:lnTo>
                    <a:pt x="187777" y="252839"/>
                  </a:lnTo>
                  <a:lnTo>
                    <a:pt x="197641" y="246884"/>
                  </a:lnTo>
                  <a:lnTo>
                    <a:pt x="207421" y="240258"/>
                  </a:lnTo>
                  <a:lnTo>
                    <a:pt x="216849" y="232445"/>
                  </a:lnTo>
                  <a:lnTo>
                    <a:pt x="225784" y="223265"/>
                  </a:lnTo>
                  <a:lnTo>
                    <a:pt x="234073" y="212998"/>
                  </a:lnTo>
                  <a:lnTo>
                    <a:pt x="241488" y="202189"/>
                  </a:lnTo>
                  <a:lnTo>
                    <a:pt x="247981" y="191211"/>
                  </a:lnTo>
                  <a:lnTo>
                    <a:pt x="253341" y="180078"/>
                  </a:lnTo>
                  <a:lnTo>
                    <a:pt x="257117" y="168545"/>
                  </a:lnTo>
                  <a:lnTo>
                    <a:pt x="259213" y="156496"/>
                  </a:lnTo>
                  <a:lnTo>
                    <a:pt x="259824" y="144117"/>
                  </a:lnTo>
                  <a:lnTo>
                    <a:pt x="259254" y="131800"/>
                  </a:lnTo>
                  <a:lnTo>
                    <a:pt x="257800" y="119766"/>
                  </a:lnTo>
                  <a:lnTo>
                    <a:pt x="255708" y="107905"/>
                  </a:lnTo>
                  <a:lnTo>
                    <a:pt x="253167" y="95874"/>
                  </a:lnTo>
                  <a:lnTo>
                    <a:pt x="250310" y="83493"/>
                  </a:lnTo>
                  <a:lnTo>
                    <a:pt x="247071" y="71059"/>
                  </a:lnTo>
                  <a:lnTo>
                    <a:pt x="243212" y="59237"/>
                  </a:lnTo>
                  <a:lnTo>
                    <a:pt x="238641" y="48363"/>
                  </a:lnTo>
                  <a:lnTo>
                    <a:pt x="233094" y="38604"/>
                  </a:lnTo>
                  <a:lnTo>
                    <a:pt x="226081" y="30120"/>
                  </a:lnTo>
                  <a:lnTo>
                    <a:pt x="217479" y="22866"/>
                  </a:lnTo>
                  <a:lnTo>
                    <a:pt x="207687" y="16790"/>
                  </a:lnTo>
                  <a:lnTo>
                    <a:pt x="196282" y="11340"/>
                  </a:lnTo>
                  <a:lnTo>
                    <a:pt x="180026" y="6036"/>
                  </a:lnTo>
                  <a:lnTo>
                    <a:pt x="153396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11414" y="2821637"/>
              <a:ext cx="42100" cy="536954"/>
            </a:xfrm>
            <a:custGeom>
              <a:avLst/>
              <a:gdLst/>
              <a:ahLst/>
              <a:cxnLst/>
              <a:rect l="0" t="0" r="0" b="0"/>
              <a:pathLst>
                <a:path w="42100" h="536954">
                  <a:moveTo>
                    <a:pt x="42099" y="0"/>
                  </a:moveTo>
                  <a:lnTo>
                    <a:pt x="39098" y="8801"/>
                  </a:lnTo>
                  <a:lnTo>
                    <a:pt x="35675" y="17148"/>
                  </a:lnTo>
                  <a:lnTo>
                    <a:pt x="31489" y="25860"/>
                  </a:lnTo>
                  <a:lnTo>
                    <a:pt x="26935" y="35500"/>
                  </a:lnTo>
                  <a:lnTo>
                    <a:pt x="22750" y="46940"/>
                  </a:lnTo>
                  <a:lnTo>
                    <a:pt x="19325" y="60482"/>
                  </a:lnTo>
                  <a:lnTo>
                    <a:pt x="16715" y="75627"/>
                  </a:lnTo>
                  <a:lnTo>
                    <a:pt x="14809" y="91394"/>
                  </a:lnTo>
                  <a:lnTo>
                    <a:pt x="13453" y="107137"/>
                  </a:lnTo>
                  <a:lnTo>
                    <a:pt x="12338" y="122433"/>
                  </a:lnTo>
                  <a:lnTo>
                    <a:pt x="11041" y="136922"/>
                  </a:lnTo>
                  <a:lnTo>
                    <a:pt x="9351" y="150523"/>
                  </a:lnTo>
                  <a:lnTo>
                    <a:pt x="7399" y="163654"/>
                  </a:lnTo>
                  <a:lnTo>
                    <a:pt x="5549" y="177092"/>
                  </a:lnTo>
                  <a:lnTo>
                    <a:pt x="4010" y="191252"/>
                  </a:lnTo>
                  <a:lnTo>
                    <a:pt x="2826" y="206038"/>
                  </a:lnTo>
                  <a:lnTo>
                    <a:pt x="1957" y="221043"/>
                  </a:lnTo>
                  <a:lnTo>
                    <a:pt x="1339" y="236006"/>
                  </a:lnTo>
                  <a:lnTo>
                    <a:pt x="907" y="251308"/>
                  </a:lnTo>
                  <a:lnTo>
                    <a:pt x="609" y="267858"/>
                  </a:lnTo>
                  <a:lnTo>
                    <a:pt x="406" y="286055"/>
                  </a:lnTo>
                  <a:lnTo>
                    <a:pt x="267" y="305344"/>
                  </a:lnTo>
                  <a:lnTo>
                    <a:pt x="174" y="324530"/>
                  </a:lnTo>
                  <a:lnTo>
                    <a:pt x="111" y="342921"/>
                  </a:lnTo>
                  <a:lnTo>
                    <a:pt x="70" y="360505"/>
                  </a:lnTo>
                  <a:lnTo>
                    <a:pt x="41" y="377680"/>
                  </a:lnTo>
                  <a:lnTo>
                    <a:pt x="23" y="394749"/>
                  </a:lnTo>
                  <a:lnTo>
                    <a:pt x="10" y="411856"/>
                  </a:lnTo>
                  <a:lnTo>
                    <a:pt x="2" y="429049"/>
                  </a:lnTo>
                  <a:lnTo>
                    <a:pt x="0" y="446316"/>
                  </a:lnTo>
                  <a:lnTo>
                    <a:pt x="198" y="463270"/>
                  </a:lnTo>
                  <a:lnTo>
                    <a:pt x="1097" y="481040"/>
                  </a:lnTo>
                  <a:lnTo>
                    <a:pt x="3893" y="503423"/>
                  </a:lnTo>
                  <a:lnTo>
                    <a:pt x="10513" y="53695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21886" y="3024769"/>
              <a:ext cx="336913" cy="60081"/>
            </a:xfrm>
            <a:custGeom>
              <a:avLst/>
              <a:gdLst/>
              <a:ahLst/>
              <a:cxnLst/>
              <a:rect l="0" t="0" r="0" b="0"/>
              <a:pathLst>
                <a:path w="336913" h="60081">
                  <a:moveTo>
                    <a:pt x="336912" y="7438"/>
                  </a:moveTo>
                  <a:lnTo>
                    <a:pt x="325176" y="4571"/>
                  </a:lnTo>
                  <a:lnTo>
                    <a:pt x="314048" y="2429"/>
                  </a:lnTo>
                  <a:lnTo>
                    <a:pt x="302445" y="835"/>
                  </a:lnTo>
                  <a:lnTo>
                    <a:pt x="290111" y="0"/>
                  </a:lnTo>
                  <a:lnTo>
                    <a:pt x="276803" y="448"/>
                  </a:lnTo>
                  <a:lnTo>
                    <a:pt x="262493" y="2353"/>
                  </a:lnTo>
                  <a:lnTo>
                    <a:pt x="247316" y="5417"/>
                  </a:lnTo>
                  <a:lnTo>
                    <a:pt x="231454" y="9077"/>
                  </a:lnTo>
                  <a:lnTo>
                    <a:pt x="215092" y="12943"/>
                  </a:lnTo>
                  <a:lnTo>
                    <a:pt x="198700" y="16823"/>
                  </a:lnTo>
                  <a:lnTo>
                    <a:pt x="183003" y="20647"/>
                  </a:lnTo>
                  <a:lnTo>
                    <a:pt x="168336" y="24400"/>
                  </a:lnTo>
                  <a:lnTo>
                    <a:pt x="154692" y="28089"/>
                  </a:lnTo>
                  <a:lnTo>
                    <a:pt x="141908" y="31726"/>
                  </a:lnTo>
                  <a:lnTo>
                    <a:pt x="129778" y="35324"/>
                  </a:lnTo>
                  <a:lnTo>
                    <a:pt x="117798" y="38895"/>
                  </a:lnTo>
                  <a:lnTo>
                    <a:pt x="105214" y="42446"/>
                  </a:lnTo>
                  <a:lnTo>
                    <a:pt x="91672" y="45980"/>
                  </a:lnTo>
                  <a:lnTo>
                    <a:pt x="77347" y="49348"/>
                  </a:lnTo>
                  <a:lnTo>
                    <a:pt x="61040" y="52587"/>
                  </a:lnTo>
                  <a:lnTo>
                    <a:pt x="37959" y="55984"/>
                  </a:lnTo>
                  <a:lnTo>
                    <a:pt x="0" y="6008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64082" y="3190134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51"/>
                  </a:lnTo>
                  <a:lnTo>
                    <a:pt x="2737" y="38832"/>
                  </a:lnTo>
                  <a:lnTo>
                    <a:pt x="1889" y="50643"/>
                  </a:lnTo>
                  <a:lnTo>
                    <a:pt x="1291" y="63101"/>
                  </a:lnTo>
                  <a:lnTo>
                    <a:pt x="876" y="76039"/>
                  </a:lnTo>
                  <a:lnTo>
                    <a:pt x="592" y="89320"/>
                  </a:lnTo>
                  <a:lnTo>
                    <a:pt x="399" y="102828"/>
                  </a:lnTo>
                  <a:lnTo>
                    <a:pt x="267" y="116075"/>
                  </a:lnTo>
                  <a:lnTo>
                    <a:pt x="165" y="129601"/>
                  </a:lnTo>
                  <a:lnTo>
                    <a:pt x="81" y="145712"/>
                  </a:lnTo>
                  <a:lnTo>
                    <a:pt x="0" y="16845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53554" y="3063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89078" y="3113806"/>
              <a:ext cx="216077" cy="270439"/>
            </a:xfrm>
            <a:custGeom>
              <a:avLst/>
              <a:gdLst/>
              <a:ahLst/>
              <a:cxnLst/>
              <a:rect l="0" t="0" r="0" b="0"/>
              <a:pathLst>
                <a:path w="216077" h="270439">
                  <a:moveTo>
                    <a:pt x="22404" y="128971"/>
                  </a:moveTo>
                  <a:lnTo>
                    <a:pt x="31272" y="131905"/>
                  </a:lnTo>
                  <a:lnTo>
                    <a:pt x="40259" y="134687"/>
                  </a:lnTo>
                  <a:lnTo>
                    <a:pt x="50254" y="137587"/>
                  </a:lnTo>
                  <a:lnTo>
                    <a:pt x="61235" y="140627"/>
                  </a:lnTo>
                  <a:lnTo>
                    <a:pt x="73046" y="143792"/>
                  </a:lnTo>
                  <a:lnTo>
                    <a:pt x="85500" y="147047"/>
                  </a:lnTo>
                  <a:lnTo>
                    <a:pt x="98265" y="150039"/>
                  </a:lnTo>
                  <a:lnTo>
                    <a:pt x="110898" y="152134"/>
                  </a:lnTo>
                  <a:lnTo>
                    <a:pt x="123166" y="153056"/>
                  </a:lnTo>
                  <a:lnTo>
                    <a:pt x="135029" y="152860"/>
                  </a:lnTo>
                  <a:lnTo>
                    <a:pt x="146534" y="151739"/>
                  </a:lnTo>
                  <a:lnTo>
                    <a:pt x="157753" y="149907"/>
                  </a:lnTo>
                  <a:lnTo>
                    <a:pt x="168593" y="147390"/>
                  </a:lnTo>
                  <a:lnTo>
                    <a:pt x="178807" y="144031"/>
                  </a:lnTo>
                  <a:lnTo>
                    <a:pt x="188301" y="139803"/>
                  </a:lnTo>
                  <a:lnTo>
                    <a:pt x="196812" y="134489"/>
                  </a:lnTo>
                  <a:lnTo>
                    <a:pt x="203852" y="127635"/>
                  </a:lnTo>
                  <a:lnTo>
                    <a:pt x="209284" y="119133"/>
                  </a:lnTo>
                  <a:lnTo>
                    <a:pt x="213117" y="109339"/>
                  </a:lnTo>
                  <a:lnTo>
                    <a:pt x="215331" y="98855"/>
                  </a:lnTo>
                  <a:lnTo>
                    <a:pt x="216076" y="88103"/>
                  </a:lnTo>
                  <a:lnTo>
                    <a:pt x="215461" y="77292"/>
                  </a:lnTo>
                  <a:lnTo>
                    <a:pt x="213461" y="66508"/>
                  </a:lnTo>
                  <a:lnTo>
                    <a:pt x="210189" y="55781"/>
                  </a:lnTo>
                  <a:lnTo>
                    <a:pt x="205705" y="45273"/>
                  </a:lnTo>
                  <a:lnTo>
                    <a:pt x="199947" y="35283"/>
                  </a:lnTo>
                  <a:lnTo>
                    <a:pt x="192990" y="25940"/>
                  </a:lnTo>
                  <a:lnTo>
                    <a:pt x="184709" y="17529"/>
                  </a:lnTo>
                  <a:lnTo>
                    <a:pt x="174715" y="10557"/>
                  </a:lnTo>
                  <a:lnTo>
                    <a:pt x="162961" y="5176"/>
                  </a:lnTo>
                  <a:lnTo>
                    <a:pt x="150000" y="1545"/>
                  </a:lnTo>
                  <a:lnTo>
                    <a:pt x="136770" y="0"/>
                  </a:lnTo>
                  <a:lnTo>
                    <a:pt x="123838" y="516"/>
                  </a:lnTo>
                  <a:lnTo>
                    <a:pt x="111395" y="2793"/>
                  </a:lnTo>
                  <a:lnTo>
                    <a:pt x="99433" y="6448"/>
                  </a:lnTo>
                  <a:lnTo>
                    <a:pt x="87875" y="11122"/>
                  </a:lnTo>
                  <a:lnTo>
                    <a:pt x="76792" y="16528"/>
                  </a:lnTo>
                  <a:lnTo>
                    <a:pt x="66407" y="22448"/>
                  </a:lnTo>
                  <a:lnTo>
                    <a:pt x="56786" y="28730"/>
                  </a:lnTo>
                  <a:lnTo>
                    <a:pt x="47849" y="35592"/>
                  </a:lnTo>
                  <a:lnTo>
                    <a:pt x="39458" y="43570"/>
                  </a:lnTo>
                  <a:lnTo>
                    <a:pt x="31483" y="52864"/>
                  </a:lnTo>
                  <a:lnTo>
                    <a:pt x="23973" y="63209"/>
                  </a:lnTo>
                  <a:lnTo>
                    <a:pt x="17149" y="74071"/>
                  </a:lnTo>
                  <a:lnTo>
                    <a:pt x="11085" y="85085"/>
                  </a:lnTo>
                  <a:lnTo>
                    <a:pt x="6029" y="96243"/>
                  </a:lnTo>
                  <a:lnTo>
                    <a:pt x="2463" y="107792"/>
                  </a:lnTo>
                  <a:lnTo>
                    <a:pt x="513" y="119852"/>
                  </a:lnTo>
                  <a:lnTo>
                    <a:pt x="0" y="132238"/>
                  </a:lnTo>
                  <a:lnTo>
                    <a:pt x="637" y="144560"/>
                  </a:lnTo>
                  <a:lnTo>
                    <a:pt x="2145" y="156592"/>
                  </a:lnTo>
                  <a:lnTo>
                    <a:pt x="4613" y="168283"/>
                  </a:lnTo>
                  <a:lnTo>
                    <a:pt x="8471" y="179666"/>
                  </a:lnTo>
                  <a:lnTo>
                    <a:pt x="13844" y="190800"/>
                  </a:lnTo>
                  <a:lnTo>
                    <a:pt x="20569" y="201583"/>
                  </a:lnTo>
                  <a:lnTo>
                    <a:pt x="28380" y="211757"/>
                  </a:lnTo>
                  <a:lnTo>
                    <a:pt x="37009" y="221233"/>
                  </a:lnTo>
                  <a:lnTo>
                    <a:pt x="46397" y="230072"/>
                  </a:lnTo>
                  <a:lnTo>
                    <a:pt x="56675" y="238396"/>
                  </a:lnTo>
                  <a:lnTo>
                    <a:pt x="67852" y="246321"/>
                  </a:lnTo>
                  <a:lnTo>
                    <a:pt x="79968" y="253627"/>
                  </a:lnTo>
                  <a:lnTo>
                    <a:pt x="93163" y="259783"/>
                  </a:lnTo>
                  <a:lnTo>
                    <a:pt x="107406" y="264585"/>
                  </a:lnTo>
                  <a:lnTo>
                    <a:pt x="122208" y="267979"/>
                  </a:lnTo>
                  <a:lnTo>
                    <a:pt x="136757" y="269890"/>
                  </a:lnTo>
                  <a:lnTo>
                    <a:pt x="150600" y="270438"/>
                  </a:lnTo>
                  <a:lnTo>
                    <a:pt x="163205" y="270022"/>
                  </a:lnTo>
                  <a:lnTo>
                    <a:pt x="175031" y="269182"/>
                  </a:lnTo>
                  <a:lnTo>
                    <a:pt x="187110" y="267849"/>
                  </a:lnTo>
                  <a:lnTo>
                    <a:pt x="201388" y="26584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85993" y="3208191"/>
              <a:ext cx="209800" cy="245157"/>
            </a:xfrm>
            <a:custGeom>
              <a:avLst/>
              <a:gdLst/>
              <a:ahLst/>
              <a:cxnLst/>
              <a:rect l="0" t="0" r="0" b="0"/>
              <a:pathLst>
                <a:path w="209800" h="245157">
                  <a:moveTo>
                    <a:pt x="9758" y="45114"/>
                  </a:moveTo>
                  <a:lnTo>
                    <a:pt x="9758" y="56849"/>
                  </a:lnTo>
                  <a:lnTo>
                    <a:pt x="9758" y="67978"/>
                  </a:lnTo>
                  <a:lnTo>
                    <a:pt x="9763" y="79572"/>
                  </a:lnTo>
                  <a:lnTo>
                    <a:pt x="9936" y="91561"/>
                  </a:lnTo>
                  <a:lnTo>
                    <a:pt x="10584" y="103572"/>
                  </a:lnTo>
                  <a:lnTo>
                    <a:pt x="11832" y="115379"/>
                  </a:lnTo>
                  <a:lnTo>
                    <a:pt x="13485" y="127079"/>
                  </a:lnTo>
                  <a:lnTo>
                    <a:pt x="15133" y="138996"/>
                  </a:lnTo>
                  <a:lnTo>
                    <a:pt x="16494" y="151241"/>
                  </a:lnTo>
                  <a:lnTo>
                    <a:pt x="16072" y="161442"/>
                  </a:lnTo>
                  <a:lnTo>
                    <a:pt x="13077" y="165917"/>
                  </a:lnTo>
                  <a:lnTo>
                    <a:pt x="9625" y="164573"/>
                  </a:lnTo>
                  <a:lnTo>
                    <a:pt x="6697" y="158916"/>
                  </a:lnTo>
                  <a:lnTo>
                    <a:pt x="4463" y="150364"/>
                  </a:lnTo>
                  <a:lnTo>
                    <a:pt x="2843" y="139918"/>
                  </a:lnTo>
                  <a:lnTo>
                    <a:pt x="1699" y="128240"/>
                  </a:lnTo>
                  <a:lnTo>
                    <a:pt x="906" y="115757"/>
                  </a:lnTo>
                  <a:lnTo>
                    <a:pt x="361" y="102747"/>
                  </a:lnTo>
                  <a:lnTo>
                    <a:pt x="0" y="89399"/>
                  </a:lnTo>
                  <a:lnTo>
                    <a:pt x="96" y="76158"/>
                  </a:lnTo>
                  <a:lnTo>
                    <a:pt x="1223" y="63717"/>
                  </a:lnTo>
                  <a:lnTo>
                    <a:pt x="3617" y="52384"/>
                  </a:lnTo>
                  <a:lnTo>
                    <a:pt x="7192" y="42130"/>
                  </a:lnTo>
                  <a:lnTo>
                    <a:pt x="11734" y="32773"/>
                  </a:lnTo>
                  <a:lnTo>
                    <a:pt x="17025" y="24115"/>
                  </a:lnTo>
                  <a:lnTo>
                    <a:pt x="23358" y="16299"/>
                  </a:lnTo>
                  <a:lnTo>
                    <a:pt x="31497" y="9792"/>
                  </a:lnTo>
                  <a:lnTo>
                    <a:pt x="41705" y="4756"/>
                  </a:lnTo>
                  <a:lnTo>
                    <a:pt x="53476" y="1372"/>
                  </a:lnTo>
                  <a:lnTo>
                    <a:pt x="65833" y="0"/>
                  </a:lnTo>
                  <a:lnTo>
                    <a:pt x="78141" y="641"/>
                  </a:lnTo>
                  <a:lnTo>
                    <a:pt x="90149" y="3173"/>
                  </a:lnTo>
                  <a:lnTo>
                    <a:pt x="101812" y="7531"/>
                  </a:lnTo>
                  <a:lnTo>
                    <a:pt x="113165" y="13501"/>
                  </a:lnTo>
                  <a:lnTo>
                    <a:pt x="124110" y="20931"/>
                  </a:lnTo>
                  <a:lnTo>
                    <a:pt x="134400" y="29811"/>
                  </a:lnTo>
                  <a:lnTo>
                    <a:pt x="143954" y="40001"/>
                  </a:lnTo>
                  <a:lnTo>
                    <a:pt x="152676" y="51096"/>
                  </a:lnTo>
                  <a:lnTo>
                    <a:pt x="160391" y="62534"/>
                  </a:lnTo>
                  <a:lnTo>
                    <a:pt x="167098" y="73971"/>
                  </a:lnTo>
                  <a:lnTo>
                    <a:pt x="172943" y="85430"/>
                  </a:lnTo>
                  <a:lnTo>
                    <a:pt x="178110" y="97189"/>
                  </a:lnTo>
                  <a:lnTo>
                    <a:pt x="182775" y="109393"/>
                  </a:lnTo>
                  <a:lnTo>
                    <a:pt x="187079" y="121878"/>
                  </a:lnTo>
                  <a:lnTo>
                    <a:pt x="191131" y="134266"/>
                  </a:lnTo>
                  <a:lnTo>
                    <a:pt x="195004" y="146348"/>
                  </a:lnTo>
                  <a:lnTo>
                    <a:pt x="198589" y="158241"/>
                  </a:lnTo>
                  <a:lnTo>
                    <a:pt x="201617" y="170294"/>
                  </a:lnTo>
                  <a:lnTo>
                    <a:pt x="203985" y="182686"/>
                  </a:lnTo>
                  <a:lnTo>
                    <a:pt x="205748" y="195031"/>
                  </a:lnTo>
                  <a:lnTo>
                    <a:pt x="207205" y="207783"/>
                  </a:lnTo>
                  <a:lnTo>
                    <a:pt x="208482" y="223180"/>
                  </a:lnTo>
                  <a:lnTo>
                    <a:pt x="209799" y="24515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32665" y="2916393"/>
              <a:ext cx="10527" cy="558012"/>
            </a:xfrm>
            <a:custGeom>
              <a:avLst/>
              <a:gdLst/>
              <a:ahLst/>
              <a:cxnLst/>
              <a:rect l="0" t="0" r="0" b="0"/>
              <a:pathLst>
                <a:path w="10527" h="558012">
                  <a:moveTo>
                    <a:pt x="10526" y="0"/>
                  </a:moveTo>
                  <a:lnTo>
                    <a:pt x="7660" y="14736"/>
                  </a:lnTo>
                  <a:lnTo>
                    <a:pt x="5517" y="29288"/>
                  </a:lnTo>
                  <a:lnTo>
                    <a:pt x="3914" y="45077"/>
                  </a:lnTo>
                  <a:lnTo>
                    <a:pt x="2734" y="61966"/>
                  </a:lnTo>
                  <a:lnTo>
                    <a:pt x="1886" y="79459"/>
                  </a:lnTo>
                  <a:lnTo>
                    <a:pt x="1288" y="97206"/>
                  </a:lnTo>
                  <a:lnTo>
                    <a:pt x="874" y="115513"/>
                  </a:lnTo>
                  <a:lnTo>
                    <a:pt x="590" y="135225"/>
                  </a:lnTo>
                  <a:lnTo>
                    <a:pt x="396" y="156689"/>
                  </a:lnTo>
                  <a:lnTo>
                    <a:pt x="265" y="179154"/>
                  </a:lnTo>
                  <a:lnTo>
                    <a:pt x="177" y="201093"/>
                  </a:lnTo>
                  <a:lnTo>
                    <a:pt x="118" y="221667"/>
                  </a:lnTo>
                  <a:lnTo>
                    <a:pt x="78" y="240887"/>
                  </a:lnTo>
                  <a:lnTo>
                    <a:pt x="52" y="259241"/>
                  </a:lnTo>
                  <a:lnTo>
                    <a:pt x="34" y="277138"/>
                  </a:lnTo>
                  <a:lnTo>
                    <a:pt x="22" y="294649"/>
                  </a:lnTo>
                  <a:lnTo>
                    <a:pt x="14" y="311589"/>
                  </a:lnTo>
                  <a:lnTo>
                    <a:pt x="9" y="327885"/>
                  </a:lnTo>
                  <a:lnTo>
                    <a:pt x="5" y="343595"/>
                  </a:lnTo>
                  <a:lnTo>
                    <a:pt x="3" y="358833"/>
                  </a:lnTo>
                  <a:lnTo>
                    <a:pt x="2" y="373721"/>
                  </a:lnTo>
                  <a:lnTo>
                    <a:pt x="0" y="388687"/>
                  </a:lnTo>
                  <a:lnTo>
                    <a:pt x="0" y="404419"/>
                  </a:lnTo>
                  <a:lnTo>
                    <a:pt x="4" y="421229"/>
                  </a:lnTo>
                  <a:lnTo>
                    <a:pt x="176" y="438928"/>
                  </a:lnTo>
                  <a:lnTo>
                    <a:pt x="824" y="457034"/>
                  </a:lnTo>
                  <a:lnTo>
                    <a:pt x="2073" y="475194"/>
                  </a:lnTo>
                  <a:lnTo>
                    <a:pt x="3734" y="492700"/>
                  </a:lnTo>
                  <a:lnTo>
                    <a:pt x="5560" y="510226"/>
                  </a:lnTo>
                  <a:lnTo>
                    <a:pt x="7715" y="530428"/>
                  </a:lnTo>
                  <a:lnTo>
                    <a:pt x="10526" y="55801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74735" y="3074321"/>
              <a:ext cx="305328" cy="31586"/>
            </a:xfrm>
            <a:custGeom>
              <a:avLst/>
              <a:gdLst/>
              <a:ahLst/>
              <a:cxnLst/>
              <a:rect l="0" t="0" r="0" b="0"/>
              <a:pathLst>
                <a:path w="305328" h="31586">
                  <a:moveTo>
                    <a:pt x="305327" y="0"/>
                  </a:moveTo>
                  <a:lnTo>
                    <a:pt x="290725" y="0"/>
                  </a:lnTo>
                  <a:lnTo>
                    <a:pt x="277454" y="0"/>
                  </a:lnTo>
                  <a:lnTo>
                    <a:pt x="264243" y="0"/>
                  </a:lnTo>
                  <a:lnTo>
                    <a:pt x="250556" y="0"/>
                  </a:lnTo>
                  <a:lnTo>
                    <a:pt x="235751" y="0"/>
                  </a:lnTo>
                  <a:lnTo>
                    <a:pt x="219596" y="5"/>
                  </a:lnTo>
                  <a:lnTo>
                    <a:pt x="202351" y="177"/>
                  </a:lnTo>
                  <a:lnTo>
                    <a:pt x="184556" y="826"/>
                  </a:lnTo>
                  <a:lnTo>
                    <a:pt x="166590" y="2074"/>
                  </a:lnTo>
                  <a:lnTo>
                    <a:pt x="148628" y="3727"/>
                  </a:lnTo>
                  <a:lnTo>
                    <a:pt x="130738" y="5375"/>
                  </a:lnTo>
                  <a:lnTo>
                    <a:pt x="112933" y="6787"/>
                  </a:lnTo>
                  <a:lnTo>
                    <a:pt x="95366" y="8225"/>
                  </a:lnTo>
                  <a:lnTo>
                    <a:pt x="78331" y="10330"/>
                  </a:lnTo>
                  <a:lnTo>
                    <a:pt x="61961" y="13406"/>
                  </a:lnTo>
                  <a:lnTo>
                    <a:pt x="46812" y="17134"/>
                  </a:lnTo>
                  <a:lnTo>
                    <a:pt x="32463" y="21111"/>
                  </a:lnTo>
                  <a:lnTo>
                    <a:pt x="17653" y="25692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53087" y="3159779"/>
              <a:ext cx="268472" cy="430439"/>
            </a:xfrm>
            <a:custGeom>
              <a:avLst/>
              <a:gdLst/>
              <a:ahLst/>
              <a:cxnLst/>
              <a:rect l="0" t="0" r="0" b="0"/>
              <a:pathLst>
                <a:path w="268472" h="430439">
                  <a:moveTo>
                    <a:pt x="221773" y="9298"/>
                  </a:moveTo>
                  <a:lnTo>
                    <a:pt x="212838" y="6432"/>
                  </a:lnTo>
                  <a:lnTo>
                    <a:pt x="203210" y="4290"/>
                  </a:lnTo>
                  <a:lnTo>
                    <a:pt x="191923" y="2686"/>
                  </a:lnTo>
                  <a:lnTo>
                    <a:pt x="179256" y="1506"/>
                  </a:lnTo>
                  <a:lnTo>
                    <a:pt x="165776" y="657"/>
                  </a:lnTo>
                  <a:lnTo>
                    <a:pt x="151904" y="69"/>
                  </a:lnTo>
                  <a:lnTo>
                    <a:pt x="137869" y="0"/>
                  </a:lnTo>
                  <a:lnTo>
                    <a:pt x="123777" y="1013"/>
                  </a:lnTo>
                  <a:lnTo>
                    <a:pt x="109680" y="3331"/>
                  </a:lnTo>
                  <a:lnTo>
                    <a:pt x="95759" y="7024"/>
                  </a:lnTo>
                  <a:lnTo>
                    <a:pt x="82325" y="12177"/>
                  </a:lnTo>
                  <a:lnTo>
                    <a:pt x="69508" y="18678"/>
                  </a:lnTo>
                  <a:lnTo>
                    <a:pt x="57273" y="26128"/>
                  </a:lnTo>
                  <a:lnTo>
                    <a:pt x="45515" y="33959"/>
                  </a:lnTo>
                  <a:lnTo>
                    <a:pt x="34135" y="41821"/>
                  </a:lnTo>
                  <a:lnTo>
                    <a:pt x="23526" y="49894"/>
                  </a:lnTo>
                  <a:lnTo>
                    <a:pt x="14533" y="58759"/>
                  </a:lnTo>
                  <a:lnTo>
                    <a:pt x="7494" y="68679"/>
                  </a:lnTo>
                  <a:lnTo>
                    <a:pt x="2599" y="79292"/>
                  </a:lnTo>
                  <a:lnTo>
                    <a:pt x="130" y="89809"/>
                  </a:lnTo>
                  <a:lnTo>
                    <a:pt x="0" y="99768"/>
                  </a:lnTo>
                  <a:lnTo>
                    <a:pt x="2166" y="108895"/>
                  </a:lnTo>
                  <a:lnTo>
                    <a:pt x="6802" y="116945"/>
                  </a:lnTo>
                  <a:lnTo>
                    <a:pt x="13764" y="123902"/>
                  </a:lnTo>
                  <a:lnTo>
                    <a:pt x="22503" y="129589"/>
                  </a:lnTo>
                  <a:lnTo>
                    <a:pt x="32269" y="133593"/>
                  </a:lnTo>
                  <a:lnTo>
                    <a:pt x="42540" y="135850"/>
                  </a:lnTo>
                  <a:lnTo>
                    <a:pt x="53196" y="136741"/>
                  </a:lnTo>
                  <a:lnTo>
                    <a:pt x="64408" y="136892"/>
                  </a:lnTo>
                  <a:lnTo>
                    <a:pt x="76246" y="136744"/>
                  </a:lnTo>
                  <a:lnTo>
                    <a:pt x="88653" y="136683"/>
                  </a:lnTo>
                  <a:lnTo>
                    <a:pt x="101522" y="137109"/>
                  </a:lnTo>
                  <a:lnTo>
                    <a:pt x="114735" y="138180"/>
                  </a:lnTo>
                  <a:lnTo>
                    <a:pt x="128033" y="139868"/>
                  </a:lnTo>
                  <a:lnTo>
                    <a:pt x="141035" y="142065"/>
                  </a:lnTo>
                  <a:lnTo>
                    <a:pt x="153555" y="144654"/>
                  </a:lnTo>
                  <a:lnTo>
                    <a:pt x="165590" y="147697"/>
                  </a:lnTo>
                  <a:lnTo>
                    <a:pt x="177211" y="151416"/>
                  </a:lnTo>
                  <a:lnTo>
                    <a:pt x="188508" y="155885"/>
                  </a:lnTo>
                  <a:lnTo>
                    <a:pt x="199401" y="161191"/>
                  </a:lnTo>
                  <a:lnTo>
                    <a:pt x="209650" y="167509"/>
                  </a:lnTo>
                  <a:lnTo>
                    <a:pt x="219176" y="174837"/>
                  </a:lnTo>
                  <a:lnTo>
                    <a:pt x="228049" y="183029"/>
                  </a:lnTo>
                  <a:lnTo>
                    <a:pt x="236396" y="191898"/>
                  </a:lnTo>
                  <a:lnTo>
                    <a:pt x="244336" y="201280"/>
                  </a:lnTo>
                  <a:lnTo>
                    <a:pt x="251652" y="211358"/>
                  </a:lnTo>
                  <a:lnTo>
                    <a:pt x="257814" y="222641"/>
                  </a:lnTo>
                  <a:lnTo>
                    <a:pt x="262621" y="235303"/>
                  </a:lnTo>
                  <a:lnTo>
                    <a:pt x="266017" y="249062"/>
                  </a:lnTo>
                  <a:lnTo>
                    <a:pt x="267931" y="263368"/>
                  </a:lnTo>
                  <a:lnTo>
                    <a:pt x="268471" y="277839"/>
                  </a:lnTo>
                  <a:lnTo>
                    <a:pt x="267716" y="292131"/>
                  </a:lnTo>
                  <a:lnTo>
                    <a:pt x="265622" y="305873"/>
                  </a:lnTo>
                  <a:lnTo>
                    <a:pt x="262287" y="318923"/>
                  </a:lnTo>
                  <a:lnTo>
                    <a:pt x="257760" y="331158"/>
                  </a:lnTo>
                  <a:lnTo>
                    <a:pt x="251974" y="342390"/>
                  </a:lnTo>
                  <a:lnTo>
                    <a:pt x="245004" y="352616"/>
                  </a:lnTo>
                  <a:lnTo>
                    <a:pt x="236882" y="361977"/>
                  </a:lnTo>
                  <a:lnTo>
                    <a:pt x="227529" y="370659"/>
                  </a:lnTo>
                  <a:lnTo>
                    <a:pt x="217012" y="378834"/>
                  </a:lnTo>
                  <a:lnTo>
                    <a:pt x="205528" y="386478"/>
                  </a:lnTo>
                  <a:lnTo>
                    <a:pt x="193295" y="393393"/>
                  </a:lnTo>
                  <a:lnTo>
                    <a:pt x="180511" y="399528"/>
                  </a:lnTo>
                  <a:lnTo>
                    <a:pt x="167334" y="404970"/>
                  </a:lnTo>
                  <a:lnTo>
                    <a:pt x="153883" y="409860"/>
                  </a:lnTo>
                  <a:lnTo>
                    <a:pt x="140256" y="414331"/>
                  </a:lnTo>
                  <a:lnTo>
                    <a:pt x="126927" y="418347"/>
                  </a:lnTo>
                  <a:lnTo>
                    <a:pt x="113336" y="422101"/>
                  </a:lnTo>
                  <a:lnTo>
                    <a:pt x="97171" y="425925"/>
                  </a:lnTo>
                  <a:lnTo>
                    <a:pt x="74374" y="43043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11108" y="3612999"/>
              <a:ext cx="2895338" cy="408327"/>
            </a:xfrm>
            <a:custGeom>
              <a:avLst/>
              <a:gdLst/>
              <a:ahLst/>
              <a:cxnLst/>
              <a:rect l="0" t="0" r="0" b="0"/>
              <a:pathLst>
                <a:path w="2895338" h="408327">
                  <a:moveTo>
                    <a:pt x="2895337" y="156203"/>
                  </a:moveTo>
                  <a:lnTo>
                    <a:pt x="2892269" y="167871"/>
                  </a:lnTo>
                  <a:lnTo>
                    <a:pt x="2888207" y="178359"/>
                  </a:lnTo>
                  <a:lnTo>
                    <a:pt x="2882719" y="188656"/>
                  </a:lnTo>
                  <a:lnTo>
                    <a:pt x="2876132" y="198785"/>
                  </a:lnTo>
                  <a:lnTo>
                    <a:pt x="2868982" y="208481"/>
                  </a:lnTo>
                  <a:lnTo>
                    <a:pt x="2861638" y="217617"/>
                  </a:lnTo>
                  <a:lnTo>
                    <a:pt x="2854279" y="226220"/>
                  </a:lnTo>
                  <a:lnTo>
                    <a:pt x="2846970" y="234381"/>
                  </a:lnTo>
                  <a:lnTo>
                    <a:pt x="2839726" y="242204"/>
                  </a:lnTo>
                  <a:lnTo>
                    <a:pt x="2832542" y="249781"/>
                  </a:lnTo>
                  <a:lnTo>
                    <a:pt x="2825405" y="257182"/>
                  </a:lnTo>
                  <a:lnTo>
                    <a:pt x="2818295" y="264467"/>
                  </a:lnTo>
                  <a:lnTo>
                    <a:pt x="2810873" y="271834"/>
                  </a:lnTo>
                  <a:lnTo>
                    <a:pt x="2802519" y="279620"/>
                  </a:lnTo>
                  <a:lnTo>
                    <a:pt x="2792963" y="287967"/>
                  </a:lnTo>
                  <a:lnTo>
                    <a:pt x="2782102" y="296692"/>
                  </a:lnTo>
                  <a:lnTo>
                    <a:pt x="2769830" y="305395"/>
                  </a:lnTo>
                  <a:lnTo>
                    <a:pt x="2756247" y="313841"/>
                  </a:lnTo>
                  <a:lnTo>
                    <a:pt x="2741906" y="321969"/>
                  </a:lnTo>
                  <a:lnTo>
                    <a:pt x="2727674" y="329807"/>
                  </a:lnTo>
                  <a:lnTo>
                    <a:pt x="2714036" y="337407"/>
                  </a:lnTo>
                  <a:lnTo>
                    <a:pt x="2701101" y="344662"/>
                  </a:lnTo>
                  <a:lnTo>
                    <a:pt x="2688801" y="351315"/>
                  </a:lnTo>
                  <a:lnTo>
                    <a:pt x="2677009" y="357274"/>
                  </a:lnTo>
                  <a:lnTo>
                    <a:pt x="2665597" y="362599"/>
                  </a:lnTo>
                  <a:lnTo>
                    <a:pt x="2654459" y="367410"/>
                  </a:lnTo>
                  <a:lnTo>
                    <a:pt x="2643515" y="371833"/>
                  </a:lnTo>
                  <a:lnTo>
                    <a:pt x="2632704" y="375974"/>
                  </a:lnTo>
                  <a:lnTo>
                    <a:pt x="2621985" y="379915"/>
                  </a:lnTo>
                  <a:lnTo>
                    <a:pt x="2611328" y="383718"/>
                  </a:lnTo>
                  <a:lnTo>
                    <a:pt x="2600713" y="387426"/>
                  </a:lnTo>
                  <a:lnTo>
                    <a:pt x="2590127" y="391068"/>
                  </a:lnTo>
                  <a:lnTo>
                    <a:pt x="2579542" y="394663"/>
                  </a:lnTo>
                  <a:lnTo>
                    <a:pt x="2568296" y="398060"/>
                  </a:lnTo>
                  <a:lnTo>
                    <a:pt x="2555157" y="400961"/>
                  </a:lnTo>
                  <a:lnTo>
                    <a:pt x="2539604" y="403245"/>
                  </a:lnTo>
                  <a:lnTo>
                    <a:pt x="2521766" y="404947"/>
                  </a:lnTo>
                  <a:lnTo>
                    <a:pt x="2502046" y="406171"/>
                  </a:lnTo>
                  <a:lnTo>
                    <a:pt x="2480904" y="407033"/>
                  </a:lnTo>
                  <a:lnTo>
                    <a:pt x="2459218" y="407630"/>
                  </a:lnTo>
                  <a:lnTo>
                    <a:pt x="2438215" y="408038"/>
                  </a:lnTo>
                  <a:lnTo>
                    <a:pt x="2418509" y="408311"/>
                  </a:lnTo>
                  <a:lnTo>
                    <a:pt x="2400163" y="408326"/>
                  </a:lnTo>
                  <a:lnTo>
                    <a:pt x="2382988" y="407805"/>
                  </a:lnTo>
                  <a:lnTo>
                    <a:pt x="2366722" y="406636"/>
                  </a:lnTo>
                  <a:lnTo>
                    <a:pt x="2350963" y="404868"/>
                  </a:lnTo>
                  <a:lnTo>
                    <a:pt x="2335213" y="402610"/>
                  </a:lnTo>
                  <a:lnTo>
                    <a:pt x="2319201" y="399978"/>
                  </a:lnTo>
                  <a:lnTo>
                    <a:pt x="2303019" y="397077"/>
                  </a:lnTo>
                  <a:lnTo>
                    <a:pt x="2287002" y="393984"/>
                  </a:lnTo>
                  <a:lnTo>
                    <a:pt x="2271334" y="390758"/>
                  </a:lnTo>
                  <a:lnTo>
                    <a:pt x="2255881" y="387439"/>
                  </a:lnTo>
                  <a:lnTo>
                    <a:pt x="2240287" y="384058"/>
                  </a:lnTo>
                  <a:lnTo>
                    <a:pt x="2224350" y="380631"/>
                  </a:lnTo>
                  <a:lnTo>
                    <a:pt x="2208037" y="377007"/>
                  </a:lnTo>
                  <a:lnTo>
                    <a:pt x="2191393" y="372888"/>
                  </a:lnTo>
                  <a:lnTo>
                    <a:pt x="2174488" y="368151"/>
                  </a:lnTo>
                  <a:lnTo>
                    <a:pt x="2157389" y="362833"/>
                  </a:lnTo>
                  <a:lnTo>
                    <a:pt x="2140150" y="357039"/>
                  </a:lnTo>
                  <a:lnTo>
                    <a:pt x="2122813" y="350886"/>
                  </a:lnTo>
                  <a:lnTo>
                    <a:pt x="2105408" y="344636"/>
                  </a:lnTo>
                  <a:lnTo>
                    <a:pt x="2087956" y="338674"/>
                  </a:lnTo>
                  <a:lnTo>
                    <a:pt x="2070470" y="333181"/>
                  </a:lnTo>
                  <a:lnTo>
                    <a:pt x="2052792" y="328003"/>
                  </a:lnTo>
                  <a:lnTo>
                    <a:pt x="2034626" y="322758"/>
                  </a:lnTo>
                  <a:lnTo>
                    <a:pt x="2015848" y="317227"/>
                  </a:lnTo>
                  <a:lnTo>
                    <a:pt x="1996661" y="311357"/>
                  </a:lnTo>
                  <a:lnTo>
                    <a:pt x="1977475" y="305185"/>
                  </a:lnTo>
                  <a:lnTo>
                    <a:pt x="1958526" y="298769"/>
                  </a:lnTo>
                  <a:lnTo>
                    <a:pt x="1939717" y="292172"/>
                  </a:lnTo>
                  <a:lnTo>
                    <a:pt x="1920715" y="285444"/>
                  </a:lnTo>
                  <a:lnTo>
                    <a:pt x="1901338" y="278624"/>
                  </a:lnTo>
                  <a:lnTo>
                    <a:pt x="1881562" y="271740"/>
                  </a:lnTo>
                  <a:lnTo>
                    <a:pt x="1861438" y="264812"/>
                  </a:lnTo>
                  <a:lnTo>
                    <a:pt x="1841044" y="257854"/>
                  </a:lnTo>
                  <a:lnTo>
                    <a:pt x="1820449" y="250876"/>
                  </a:lnTo>
                  <a:lnTo>
                    <a:pt x="1799710" y="243884"/>
                  </a:lnTo>
                  <a:lnTo>
                    <a:pt x="1778864" y="236879"/>
                  </a:lnTo>
                  <a:lnTo>
                    <a:pt x="1757782" y="229700"/>
                  </a:lnTo>
                  <a:lnTo>
                    <a:pt x="1736175" y="222041"/>
                  </a:lnTo>
                  <a:lnTo>
                    <a:pt x="1713937" y="213779"/>
                  </a:lnTo>
                  <a:lnTo>
                    <a:pt x="1691271" y="205110"/>
                  </a:lnTo>
                  <a:lnTo>
                    <a:pt x="1668596" y="196446"/>
                  </a:lnTo>
                  <a:lnTo>
                    <a:pt x="1646152" y="188021"/>
                  </a:lnTo>
                  <a:lnTo>
                    <a:pt x="1623843" y="179738"/>
                  </a:lnTo>
                  <a:lnTo>
                    <a:pt x="1601338" y="171263"/>
                  </a:lnTo>
                  <a:lnTo>
                    <a:pt x="1578451" y="162418"/>
                  </a:lnTo>
                  <a:lnTo>
                    <a:pt x="1554995" y="153342"/>
                  </a:lnTo>
                  <a:lnTo>
                    <a:pt x="1530716" y="144395"/>
                  </a:lnTo>
                  <a:lnTo>
                    <a:pt x="1505565" y="135783"/>
                  </a:lnTo>
                  <a:lnTo>
                    <a:pt x="1479809" y="127541"/>
                  </a:lnTo>
                  <a:lnTo>
                    <a:pt x="1453912" y="119626"/>
                  </a:lnTo>
                  <a:lnTo>
                    <a:pt x="1428155" y="111970"/>
                  </a:lnTo>
                  <a:lnTo>
                    <a:pt x="1402470" y="104507"/>
                  </a:lnTo>
                  <a:lnTo>
                    <a:pt x="1376546" y="97182"/>
                  </a:lnTo>
                  <a:lnTo>
                    <a:pt x="1350215" y="89954"/>
                  </a:lnTo>
                  <a:lnTo>
                    <a:pt x="1323463" y="82794"/>
                  </a:lnTo>
                  <a:lnTo>
                    <a:pt x="1296350" y="75679"/>
                  </a:lnTo>
                  <a:lnTo>
                    <a:pt x="1268952" y="68600"/>
                  </a:lnTo>
                  <a:lnTo>
                    <a:pt x="1241179" y="61710"/>
                  </a:lnTo>
                  <a:lnTo>
                    <a:pt x="1212781" y="55311"/>
                  </a:lnTo>
                  <a:lnTo>
                    <a:pt x="1183674" y="49521"/>
                  </a:lnTo>
                  <a:lnTo>
                    <a:pt x="1153923" y="44142"/>
                  </a:lnTo>
                  <a:lnTo>
                    <a:pt x="1123652" y="38762"/>
                  </a:lnTo>
                  <a:lnTo>
                    <a:pt x="1092988" y="33145"/>
                  </a:lnTo>
                  <a:lnTo>
                    <a:pt x="1062039" y="27388"/>
                  </a:lnTo>
                  <a:lnTo>
                    <a:pt x="1030890" y="21822"/>
                  </a:lnTo>
                  <a:lnTo>
                    <a:pt x="999595" y="16638"/>
                  </a:lnTo>
                  <a:lnTo>
                    <a:pt x="968037" y="12021"/>
                  </a:lnTo>
                  <a:lnTo>
                    <a:pt x="935938" y="8226"/>
                  </a:lnTo>
                  <a:lnTo>
                    <a:pt x="903194" y="5307"/>
                  </a:lnTo>
                  <a:lnTo>
                    <a:pt x="870016" y="3161"/>
                  </a:lnTo>
                  <a:lnTo>
                    <a:pt x="836823" y="1631"/>
                  </a:lnTo>
                  <a:lnTo>
                    <a:pt x="803858" y="565"/>
                  </a:lnTo>
                  <a:lnTo>
                    <a:pt x="771024" y="0"/>
                  </a:lnTo>
                  <a:lnTo>
                    <a:pt x="737994" y="144"/>
                  </a:lnTo>
                  <a:lnTo>
                    <a:pt x="704586" y="1055"/>
                  </a:lnTo>
                  <a:lnTo>
                    <a:pt x="670775" y="2650"/>
                  </a:lnTo>
                  <a:lnTo>
                    <a:pt x="636617" y="4791"/>
                  </a:lnTo>
                  <a:lnTo>
                    <a:pt x="602183" y="7352"/>
                  </a:lnTo>
                  <a:lnTo>
                    <a:pt x="567378" y="10546"/>
                  </a:lnTo>
                  <a:lnTo>
                    <a:pt x="531953" y="14900"/>
                  </a:lnTo>
                  <a:lnTo>
                    <a:pt x="495826" y="20614"/>
                  </a:lnTo>
                  <a:lnTo>
                    <a:pt x="459226" y="27741"/>
                  </a:lnTo>
                  <a:lnTo>
                    <a:pt x="422582" y="36352"/>
                  </a:lnTo>
                  <a:lnTo>
                    <a:pt x="386151" y="46338"/>
                  </a:lnTo>
                  <a:lnTo>
                    <a:pt x="350008" y="57619"/>
                  </a:lnTo>
                  <a:lnTo>
                    <a:pt x="314135" y="70241"/>
                  </a:lnTo>
                  <a:lnTo>
                    <a:pt x="278491" y="84095"/>
                  </a:lnTo>
                  <a:lnTo>
                    <a:pt x="243350" y="98803"/>
                  </a:lnTo>
                  <a:lnTo>
                    <a:pt x="209281" y="113821"/>
                  </a:lnTo>
                  <a:lnTo>
                    <a:pt x="176521" y="128805"/>
                  </a:lnTo>
                  <a:lnTo>
                    <a:pt x="145470" y="143458"/>
                  </a:lnTo>
                  <a:lnTo>
                    <a:pt x="116828" y="157451"/>
                  </a:lnTo>
                  <a:lnTo>
                    <a:pt x="90770" y="170663"/>
                  </a:lnTo>
                  <a:lnTo>
                    <a:pt x="67741" y="182711"/>
                  </a:lnTo>
                  <a:lnTo>
                    <a:pt x="46452" y="194036"/>
                  </a:lnTo>
                  <a:lnTo>
                    <a:pt x="25033" y="205633"/>
                  </a:lnTo>
                  <a:lnTo>
                    <a:pt x="0" y="21937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200870" y="3621803"/>
              <a:ext cx="157929" cy="284270"/>
            </a:xfrm>
            <a:custGeom>
              <a:avLst/>
              <a:gdLst/>
              <a:ahLst/>
              <a:cxnLst/>
              <a:rect l="0" t="0" r="0" b="0"/>
              <a:pathLst>
                <a:path w="157929" h="284270">
                  <a:moveTo>
                    <a:pt x="157928" y="0"/>
                  </a:moveTo>
                  <a:lnTo>
                    <a:pt x="152060" y="8868"/>
                  </a:lnTo>
                  <a:lnTo>
                    <a:pt x="146496" y="17855"/>
                  </a:lnTo>
                  <a:lnTo>
                    <a:pt x="140701" y="27846"/>
                  </a:lnTo>
                  <a:lnTo>
                    <a:pt x="134794" y="38654"/>
                  </a:lnTo>
                  <a:lnTo>
                    <a:pt x="129112" y="49817"/>
                  </a:lnTo>
                  <a:lnTo>
                    <a:pt x="123833" y="61022"/>
                  </a:lnTo>
                  <a:lnTo>
                    <a:pt x="118809" y="72134"/>
                  </a:lnTo>
                  <a:lnTo>
                    <a:pt x="113675" y="83118"/>
                  </a:lnTo>
                  <a:lnTo>
                    <a:pt x="108216" y="93998"/>
                  </a:lnTo>
                  <a:lnTo>
                    <a:pt x="102226" y="105286"/>
                  </a:lnTo>
                  <a:lnTo>
                    <a:pt x="95441" y="117929"/>
                  </a:lnTo>
                  <a:lnTo>
                    <a:pt x="87801" y="132315"/>
                  </a:lnTo>
                  <a:lnTo>
                    <a:pt x="79567" y="147708"/>
                  </a:lnTo>
                  <a:lnTo>
                    <a:pt x="71202" y="162588"/>
                  </a:lnTo>
                  <a:lnTo>
                    <a:pt x="62991" y="176112"/>
                  </a:lnTo>
                  <a:lnTo>
                    <a:pt x="55191" y="188291"/>
                  </a:lnTo>
                  <a:lnTo>
                    <a:pt x="48107" y="199612"/>
                  </a:lnTo>
                  <a:lnTo>
                    <a:pt x="41822" y="210483"/>
                  </a:lnTo>
                  <a:lnTo>
                    <a:pt x="36093" y="221141"/>
                  </a:lnTo>
                  <a:lnTo>
                    <a:pt x="30471" y="231705"/>
                  </a:lnTo>
                  <a:lnTo>
                    <a:pt x="24693" y="242218"/>
                  </a:lnTo>
                  <a:lnTo>
                    <a:pt x="18973" y="252251"/>
                  </a:lnTo>
                  <a:lnTo>
                    <a:pt x="13359" y="261909"/>
                  </a:lnTo>
                  <a:lnTo>
                    <a:pt x="7354" y="272042"/>
                  </a:lnTo>
                  <a:lnTo>
                    <a:pt x="0" y="28426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358798" y="3642860"/>
              <a:ext cx="157928" cy="305327"/>
            </a:xfrm>
            <a:custGeom>
              <a:avLst/>
              <a:gdLst/>
              <a:ahLst/>
              <a:cxnLst/>
              <a:rect l="0" t="0" r="0" b="0"/>
              <a:pathLst>
                <a:path w="157928" h="305327">
                  <a:moveTo>
                    <a:pt x="157927" y="0"/>
                  </a:moveTo>
                  <a:lnTo>
                    <a:pt x="152059" y="8868"/>
                  </a:lnTo>
                  <a:lnTo>
                    <a:pt x="146495" y="17855"/>
                  </a:lnTo>
                  <a:lnTo>
                    <a:pt x="140701" y="27845"/>
                  </a:lnTo>
                  <a:lnTo>
                    <a:pt x="134792" y="38653"/>
                  </a:lnTo>
                  <a:lnTo>
                    <a:pt x="129111" y="49816"/>
                  </a:lnTo>
                  <a:lnTo>
                    <a:pt x="123831" y="61021"/>
                  </a:lnTo>
                  <a:lnTo>
                    <a:pt x="118808" y="72134"/>
                  </a:lnTo>
                  <a:lnTo>
                    <a:pt x="113674" y="83118"/>
                  </a:lnTo>
                  <a:lnTo>
                    <a:pt x="108224" y="93984"/>
                  </a:lnTo>
                  <a:lnTo>
                    <a:pt x="102580" y="104754"/>
                  </a:lnTo>
                  <a:lnTo>
                    <a:pt x="97091" y="115451"/>
                  </a:lnTo>
                  <a:lnTo>
                    <a:pt x="91948" y="126097"/>
                  </a:lnTo>
                  <a:lnTo>
                    <a:pt x="87021" y="136705"/>
                  </a:lnTo>
                  <a:lnTo>
                    <a:pt x="81952" y="147288"/>
                  </a:lnTo>
                  <a:lnTo>
                    <a:pt x="76546" y="157852"/>
                  </a:lnTo>
                  <a:lnTo>
                    <a:pt x="70932" y="168406"/>
                  </a:lnTo>
                  <a:lnTo>
                    <a:pt x="65464" y="178951"/>
                  </a:lnTo>
                  <a:lnTo>
                    <a:pt x="60335" y="189490"/>
                  </a:lnTo>
                  <a:lnTo>
                    <a:pt x="55416" y="200026"/>
                  </a:lnTo>
                  <a:lnTo>
                    <a:pt x="50354" y="210560"/>
                  </a:lnTo>
                  <a:lnTo>
                    <a:pt x="44948" y="221096"/>
                  </a:lnTo>
                  <a:lnTo>
                    <a:pt x="39164" y="231800"/>
                  </a:lnTo>
                  <a:lnTo>
                    <a:pt x="33050" y="242978"/>
                  </a:lnTo>
                  <a:lnTo>
                    <a:pt x="26682" y="254743"/>
                  </a:lnTo>
                  <a:lnTo>
                    <a:pt x="20433" y="266451"/>
                  </a:lnTo>
                  <a:lnTo>
                    <a:pt x="14342" y="277953"/>
                  </a:lnTo>
                  <a:lnTo>
                    <a:pt x="7873" y="290260"/>
                  </a:lnTo>
                  <a:lnTo>
                    <a:pt x="0" y="30532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447136" y="221098"/>
            <a:ext cx="3823336" cy="619965"/>
            <a:chOff x="447136" y="221098"/>
            <a:chExt cx="3823336" cy="619965"/>
          </a:xfrm>
        </p:grpSpPr>
        <p:sp>
          <p:nvSpPr>
            <p:cNvPr id="2" name="Freeform 1"/>
            <p:cNvSpPr/>
            <p:nvPr/>
          </p:nvSpPr>
          <p:spPr>
            <a:xfrm>
              <a:off x="447136" y="347440"/>
              <a:ext cx="247745" cy="493623"/>
            </a:xfrm>
            <a:custGeom>
              <a:avLst/>
              <a:gdLst/>
              <a:ahLst/>
              <a:cxnLst/>
              <a:rect l="0" t="0" r="0" b="0"/>
              <a:pathLst>
                <a:path w="247745" h="493623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5284" y="135785"/>
                  </a:lnTo>
                  <a:lnTo>
                    <a:pt x="5499" y="186722"/>
                  </a:lnTo>
                  <a:lnTo>
                    <a:pt x="5562" y="244448"/>
                  </a:lnTo>
                  <a:lnTo>
                    <a:pt x="12819" y="303959"/>
                  </a:lnTo>
                  <a:lnTo>
                    <a:pt x="15140" y="353794"/>
                  </a:lnTo>
                  <a:lnTo>
                    <a:pt x="15828" y="410154"/>
                  </a:lnTo>
                  <a:lnTo>
                    <a:pt x="16060" y="472306"/>
                  </a:lnTo>
                  <a:lnTo>
                    <a:pt x="16079" y="486836"/>
                  </a:lnTo>
                  <a:lnTo>
                    <a:pt x="18432" y="493013"/>
                  </a:lnTo>
                  <a:lnTo>
                    <a:pt x="22340" y="493622"/>
                  </a:lnTo>
                  <a:lnTo>
                    <a:pt x="32921" y="484940"/>
                  </a:lnTo>
                  <a:lnTo>
                    <a:pt x="53202" y="462660"/>
                  </a:lnTo>
                  <a:lnTo>
                    <a:pt x="112526" y="429676"/>
                  </a:lnTo>
                  <a:lnTo>
                    <a:pt x="167656" y="422826"/>
                  </a:lnTo>
                  <a:lnTo>
                    <a:pt x="223346" y="427062"/>
                  </a:lnTo>
                  <a:lnTo>
                    <a:pt x="247744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534180"/>
              <a:ext cx="136871" cy="13302"/>
            </a:xfrm>
            <a:custGeom>
              <a:avLst/>
              <a:gdLst/>
              <a:ahLst/>
              <a:cxnLst/>
              <a:rect l="0" t="0" r="0" b="0"/>
              <a:pathLst>
                <a:path w="136871" h="13302">
                  <a:moveTo>
                    <a:pt x="136870" y="13301"/>
                  </a:moveTo>
                  <a:lnTo>
                    <a:pt x="125692" y="2123"/>
                  </a:lnTo>
                  <a:lnTo>
                    <a:pt x="117720" y="0"/>
                  </a:lnTo>
                  <a:lnTo>
                    <a:pt x="58064" y="2177"/>
                  </a:lnTo>
                  <a:lnTo>
                    <a:pt x="0" y="2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73782" y="347440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10528"/>
                  </a:moveTo>
                  <a:lnTo>
                    <a:pt x="141425" y="10528"/>
                  </a:lnTo>
                  <a:lnTo>
                    <a:pt x="87251" y="10528"/>
                  </a:lnTo>
                  <a:lnTo>
                    <a:pt x="34609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47104" y="597351"/>
              <a:ext cx="190643" cy="210615"/>
            </a:xfrm>
            <a:custGeom>
              <a:avLst/>
              <a:gdLst/>
              <a:ahLst/>
              <a:cxnLst/>
              <a:rect l="0" t="0" r="0" b="0"/>
              <a:pathLst>
                <a:path w="190643" h="210615">
                  <a:moveTo>
                    <a:pt x="137289" y="13301"/>
                  </a:moveTo>
                  <a:lnTo>
                    <a:pt x="126111" y="2123"/>
                  </a:lnTo>
                  <a:lnTo>
                    <a:pt x="118139" y="0"/>
                  </a:lnTo>
                  <a:lnTo>
                    <a:pt x="71722" y="4998"/>
                  </a:lnTo>
                  <a:lnTo>
                    <a:pt x="23082" y="17250"/>
                  </a:lnTo>
                  <a:lnTo>
                    <a:pt x="14358" y="22953"/>
                  </a:lnTo>
                  <a:lnTo>
                    <a:pt x="1545" y="38648"/>
                  </a:lnTo>
                  <a:lnTo>
                    <a:pt x="0" y="47747"/>
                  </a:lnTo>
                  <a:lnTo>
                    <a:pt x="4522" y="67215"/>
                  </a:lnTo>
                  <a:lnTo>
                    <a:pt x="11343" y="73810"/>
                  </a:lnTo>
                  <a:lnTo>
                    <a:pt x="31400" y="81138"/>
                  </a:lnTo>
                  <a:lnTo>
                    <a:pt x="92900" y="89348"/>
                  </a:lnTo>
                  <a:lnTo>
                    <a:pt x="147518" y="106027"/>
                  </a:lnTo>
                  <a:lnTo>
                    <a:pt x="168742" y="117294"/>
                  </a:lnTo>
                  <a:lnTo>
                    <a:pt x="183634" y="133220"/>
                  </a:lnTo>
                  <a:lnTo>
                    <a:pt x="189242" y="142380"/>
                  </a:lnTo>
                  <a:lnTo>
                    <a:pt x="190642" y="150826"/>
                  </a:lnTo>
                  <a:lnTo>
                    <a:pt x="189236" y="158797"/>
                  </a:lnTo>
                  <a:lnTo>
                    <a:pt x="181433" y="173892"/>
                  </a:lnTo>
                  <a:lnTo>
                    <a:pt x="170167" y="188400"/>
                  </a:lnTo>
                  <a:lnTo>
                    <a:pt x="145081" y="204133"/>
                  </a:lnTo>
                  <a:lnTo>
                    <a:pt x="109832" y="210614"/>
                  </a:lnTo>
                  <a:lnTo>
                    <a:pt x="56725" y="204650"/>
                  </a:lnTo>
                  <a:lnTo>
                    <a:pt x="32004" y="202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89678" y="347440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14472" y="34792"/>
                  </a:lnTo>
                  <a:lnTo>
                    <a:pt x="20276" y="81408"/>
                  </a:lnTo>
                  <a:lnTo>
                    <a:pt x="27715" y="139155"/>
                  </a:lnTo>
                  <a:lnTo>
                    <a:pt x="31609" y="201888"/>
                  </a:lnTo>
                  <a:lnTo>
                    <a:pt x="36665" y="248045"/>
                  </a:lnTo>
                  <a:lnTo>
                    <a:pt x="40500" y="308891"/>
                  </a:lnTo>
                  <a:lnTo>
                    <a:pt x="41636" y="363964"/>
                  </a:lnTo>
                  <a:lnTo>
                    <a:pt x="42020" y="421891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05450" y="494839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4840" y="0"/>
                  </a:lnTo>
                  <a:lnTo>
                    <a:pt x="64304" y="5589"/>
                  </a:lnTo>
                  <a:lnTo>
                    <a:pt x="3676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42017" y="631709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1" y="119970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68663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36296" y="603721"/>
              <a:ext cx="227166" cy="164860"/>
            </a:xfrm>
            <a:custGeom>
              <a:avLst/>
              <a:gdLst/>
              <a:ahLst/>
              <a:cxnLst/>
              <a:rect l="0" t="0" r="0" b="0"/>
              <a:pathLst>
                <a:path w="227166" h="164860">
                  <a:moveTo>
                    <a:pt x="6066" y="122745"/>
                  </a:moveTo>
                  <a:lnTo>
                    <a:pt x="0" y="87953"/>
                  </a:lnTo>
                  <a:lnTo>
                    <a:pt x="7641" y="29088"/>
                  </a:lnTo>
                  <a:lnTo>
                    <a:pt x="10626" y="14684"/>
                  </a:lnTo>
                  <a:lnTo>
                    <a:pt x="16125" y="6250"/>
                  </a:lnTo>
                  <a:lnTo>
                    <a:pt x="23300" y="1798"/>
                  </a:lnTo>
                  <a:lnTo>
                    <a:pt x="31594" y="0"/>
                  </a:lnTo>
                  <a:lnTo>
                    <a:pt x="39462" y="1140"/>
                  </a:lnTo>
                  <a:lnTo>
                    <a:pt x="54444" y="8647"/>
                  </a:lnTo>
                  <a:lnTo>
                    <a:pt x="65782" y="22902"/>
                  </a:lnTo>
                  <a:lnTo>
                    <a:pt x="89991" y="81109"/>
                  </a:lnTo>
                  <a:lnTo>
                    <a:pt x="93601" y="91478"/>
                  </a:lnTo>
                  <a:lnTo>
                    <a:pt x="96009" y="93711"/>
                  </a:lnTo>
                  <a:lnTo>
                    <a:pt x="97613" y="90521"/>
                  </a:lnTo>
                  <a:lnTo>
                    <a:pt x="105778" y="51779"/>
                  </a:lnTo>
                  <a:lnTo>
                    <a:pt x="111145" y="42679"/>
                  </a:lnTo>
                  <a:lnTo>
                    <a:pt x="126468" y="29448"/>
                  </a:lnTo>
                  <a:lnTo>
                    <a:pt x="135467" y="26622"/>
                  </a:lnTo>
                  <a:lnTo>
                    <a:pt x="154825" y="26601"/>
                  </a:lnTo>
                  <a:lnTo>
                    <a:pt x="172007" y="33611"/>
                  </a:lnTo>
                  <a:lnTo>
                    <a:pt x="179864" y="38756"/>
                  </a:lnTo>
                  <a:lnTo>
                    <a:pt x="191714" y="53831"/>
                  </a:lnTo>
                  <a:lnTo>
                    <a:pt x="218684" y="96252"/>
                  </a:lnTo>
                  <a:lnTo>
                    <a:pt x="225489" y="139262"/>
                  </a:lnTo>
                  <a:lnTo>
                    <a:pt x="227165" y="164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29447" y="602893"/>
              <a:ext cx="186699" cy="156232"/>
            </a:xfrm>
            <a:custGeom>
              <a:avLst/>
              <a:gdLst/>
              <a:ahLst/>
              <a:cxnLst/>
              <a:rect l="0" t="0" r="0" b="0"/>
              <a:pathLst>
                <a:path w="186699" h="156232">
                  <a:moveTo>
                    <a:pt x="102470" y="91987"/>
                  </a:moveTo>
                  <a:lnTo>
                    <a:pt x="100130" y="52300"/>
                  </a:lnTo>
                  <a:lnTo>
                    <a:pt x="85659" y="20177"/>
                  </a:lnTo>
                  <a:lnTo>
                    <a:pt x="73161" y="3140"/>
                  </a:lnTo>
                  <a:lnTo>
                    <a:pt x="65383" y="0"/>
                  </a:lnTo>
                  <a:lnTo>
                    <a:pt x="56688" y="247"/>
                  </a:lnTo>
                  <a:lnTo>
                    <a:pt x="47382" y="2751"/>
                  </a:lnTo>
                  <a:lnTo>
                    <a:pt x="30803" y="14892"/>
                  </a:lnTo>
                  <a:lnTo>
                    <a:pt x="16806" y="33156"/>
                  </a:lnTo>
                  <a:lnTo>
                    <a:pt x="3518" y="70916"/>
                  </a:lnTo>
                  <a:lnTo>
                    <a:pt x="0" y="102120"/>
                  </a:lnTo>
                  <a:lnTo>
                    <a:pt x="4675" y="126126"/>
                  </a:lnTo>
                  <a:lnTo>
                    <a:pt x="9197" y="135804"/>
                  </a:lnTo>
                  <a:lnTo>
                    <a:pt x="23581" y="149676"/>
                  </a:lnTo>
                  <a:lnTo>
                    <a:pt x="32329" y="155013"/>
                  </a:lnTo>
                  <a:lnTo>
                    <a:pt x="40502" y="156231"/>
                  </a:lnTo>
                  <a:lnTo>
                    <a:pt x="48289" y="154704"/>
                  </a:lnTo>
                  <a:lnTo>
                    <a:pt x="55821" y="151346"/>
                  </a:lnTo>
                  <a:lnTo>
                    <a:pt x="67309" y="138256"/>
                  </a:lnTo>
                  <a:lnTo>
                    <a:pt x="84216" y="101257"/>
                  </a:lnTo>
                  <a:lnTo>
                    <a:pt x="89652" y="64968"/>
                  </a:lnTo>
                  <a:lnTo>
                    <a:pt x="91585" y="61106"/>
                  </a:lnTo>
                  <a:lnTo>
                    <a:pt x="94043" y="63211"/>
                  </a:lnTo>
                  <a:lnTo>
                    <a:pt x="118171" y="103102"/>
                  </a:lnTo>
                  <a:lnTo>
                    <a:pt x="131285" y="118764"/>
                  </a:lnTo>
                  <a:lnTo>
                    <a:pt x="151151" y="127285"/>
                  </a:lnTo>
                  <a:lnTo>
                    <a:pt x="186698" y="134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52193" y="389554"/>
              <a:ext cx="22574" cy="379027"/>
            </a:xfrm>
            <a:custGeom>
              <a:avLst/>
              <a:gdLst/>
              <a:ahLst/>
              <a:cxnLst/>
              <a:rect l="0" t="0" r="0" b="0"/>
              <a:pathLst>
                <a:path w="22574" h="379027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5608" y="142784"/>
                  </a:lnTo>
                  <a:lnTo>
                    <a:pt x="11564" y="205499"/>
                  </a:lnTo>
                  <a:lnTo>
                    <a:pt x="15601" y="268493"/>
                  </a:lnTo>
                  <a:lnTo>
                    <a:pt x="19518" y="331023"/>
                  </a:lnTo>
                  <a:lnTo>
                    <a:pt x="22573" y="353012"/>
                  </a:lnTo>
                  <a:lnTo>
                    <a:pt x="1659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63502" y="526424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6821" y="3120"/>
                  </a:lnTo>
                  <a:lnTo>
                    <a:pt x="93511" y="16789"/>
                  </a:lnTo>
                  <a:lnTo>
                    <a:pt x="41175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36021" y="533810"/>
              <a:ext cx="238094" cy="242455"/>
            </a:xfrm>
            <a:custGeom>
              <a:avLst/>
              <a:gdLst/>
              <a:ahLst/>
              <a:cxnLst/>
              <a:rect l="0" t="0" r="0" b="0"/>
              <a:pathLst>
                <a:path w="238094" h="242455">
                  <a:moveTo>
                    <a:pt x="38051" y="87371"/>
                  </a:moveTo>
                  <a:lnTo>
                    <a:pt x="87603" y="102025"/>
                  </a:lnTo>
                  <a:lnTo>
                    <a:pt x="121363" y="100942"/>
                  </a:lnTo>
                  <a:lnTo>
                    <a:pt x="153593" y="93212"/>
                  </a:lnTo>
                  <a:lnTo>
                    <a:pt x="161873" y="87755"/>
                  </a:lnTo>
                  <a:lnTo>
                    <a:pt x="174191" y="72334"/>
                  </a:lnTo>
                  <a:lnTo>
                    <a:pt x="175605" y="63308"/>
                  </a:lnTo>
                  <a:lnTo>
                    <a:pt x="170936" y="43921"/>
                  </a:lnTo>
                  <a:lnTo>
                    <a:pt x="157942" y="26726"/>
                  </a:lnTo>
                  <a:lnTo>
                    <a:pt x="140469" y="12454"/>
                  </a:lnTo>
                  <a:lnTo>
                    <a:pt x="121005" y="2212"/>
                  </a:lnTo>
                  <a:lnTo>
                    <a:pt x="100656" y="0"/>
                  </a:lnTo>
                  <a:lnTo>
                    <a:pt x="58996" y="8111"/>
                  </a:lnTo>
                  <a:lnTo>
                    <a:pt x="41121" y="20559"/>
                  </a:lnTo>
                  <a:lnTo>
                    <a:pt x="17904" y="50417"/>
                  </a:lnTo>
                  <a:lnTo>
                    <a:pt x="5700" y="75626"/>
                  </a:lnTo>
                  <a:lnTo>
                    <a:pt x="0" y="114957"/>
                  </a:lnTo>
                  <a:lnTo>
                    <a:pt x="2812" y="138236"/>
                  </a:lnTo>
                  <a:lnTo>
                    <a:pt x="11081" y="157161"/>
                  </a:lnTo>
                  <a:lnTo>
                    <a:pt x="41042" y="193963"/>
                  </a:lnTo>
                  <a:lnTo>
                    <a:pt x="80756" y="225453"/>
                  </a:lnTo>
                  <a:lnTo>
                    <a:pt x="101485" y="235698"/>
                  </a:lnTo>
                  <a:lnTo>
                    <a:pt x="144064" y="242454"/>
                  </a:lnTo>
                  <a:lnTo>
                    <a:pt x="194043" y="236331"/>
                  </a:lnTo>
                  <a:lnTo>
                    <a:pt x="238093" y="2242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92386" y="221098"/>
              <a:ext cx="308195" cy="464128"/>
            </a:xfrm>
            <a:custGeom>
              <a:avLst/>
              <a:gdLst/>
              <a:ahLst/>
              <a:cxnLst/>
              <a:rect l="0" t="0" r="0" b="0"/>
              <a:pathLst>
                <a:path w="308195" h="464128">
                  <a:moveTo>
                    <a:pt x="44981" y="0"/>
                  </a:moveTo>
                  <a:lnTo>
                    <a:pt x="36648" y="54144"/>
                  </a:lnTo>
                  <a:lnTo>
                    <a:pt x="29298" y="103502"/>
                  </a:lnTo>
                  <a:lnTo>
                    <a:pt x="27506" y="106436"/>
                  </a:lnTo>
                  <a:lnTo>
                    <a:pt x="26312" y="103713"/>
                  </a:lnTo>
                  <a:lnTo>
                    <a:pt x="26156" y="88208"/>
                  </a:lnTo>
                  <a:lnTo>
                    <a:pt x="33814" y="55512"/>
                  </a:lnTo>
                  <a:lnTo>
                    <a:pt x="56770" y="22317"/>
                  </a:lnTo>
                  <a:lnTo>
                    <a:pt x="63369" y="14878"/>
                  </a:lnTo>
                  <a:lnTo>
                    <a:pt x="71278" y="11088"/>
                  </a:lnTo>
                  <a:lnTo>
                    <a:pt x="89424" y="9997"/>
                  </a:lnTo>
                  <a:lnTo>
                    <a:pt x="96837" y="13684"/>
                  </a:lnTo>
                  <a:lnTo>
                    <a:pt x="108193" y="27139"/>
                  </a:lnTo>
                  <a:lnTo>
                    <a:pt x="137086" y="85953"/>
                  </a:lnTo>
                  <a:lnTo>
                    <a:pt x="156936" y="147409"/>
                  </a:lnTo>
                  <a:lnTo>
                    <a:pt x="168135" y="203856"/>
                  </a:lnTo>
                  <a:lnTo>
                    <a:pt x="176283" y="259807"/>
                  </a:lnTo>
                  <a:lnTo>
                    <a:pt x="172346" y="313059"/>
                  </a:lnTo>
                  <a:lnTo>
                    <a:pt x="160304" y="365519"/>
                  </a:lnTo>
                  <a:lnTo>
                    <a:pt x="141071" y="410023"/>
                  </a:lnTo>
                  <a:lnTo>
                    <a:pt x="121545" y="436433"/>
                  </a:lnTo>
                  <a:lnTo>
                    <a:pt x="89764" y="459076"/>
                  </a:lnTo>
                  <a:lnTo>
                    <a:pt x="64105" y="464127"/>
                  </a:lnTo>
                  <a:lnTo>
                    <a:pt x="39443" y="461302"/>
                  </a:lnTo>
                  <a:lnTo>
                    <a:pt x="20683" y="452248"/>
                  </a:lnTo>
                  <a:lnTo>
                    <a:pt x="7666" y="437305"/>
                  </a:lnTo>
                  <a:lnTo>
                    <a:pt x="2557" y="428407"/>
                  </a:lnTo>
                  <a:lnTo>
                    <a:pt x="0" y="409162"/>
                  </a:lnTo>
                  <a:lnTo>
                    <a:pt x="3933" y="390080"/>
                  </a:lnTo>
                  <a:lnTo>
                    <a:pt x="13479" y="373800"/>
                  </a:lnTo>
                  <a:lnTo>
                    <a:pt x="28641" y="361885"/>
                  </a:lnTo>
                  <a:lnTo>
                    <a:pt x="48248" y="353860"/>
                  </a:lnTo>
                  <a:lnTo>
                    <a:pt x="84424" y="350512"/>
                  </a:lnTo>
                  <a:lnTo>
                    <a:pt x="117889" y="357579"/>
                  </a:lnTo>
                  <a:lnTo>
                    <a:pt x="171219" y="381329"/>
                  </a:lnTo>
                  <a:lnTo>
                    <a:pt x="234485" y="403486"/>
                  </a:lnTo>
                  <a:lnTo>
                    <a:pt x="289230" y="409673"/>
                  </a:lnTo>
                  <a:lnTo>
                    <a:pt x="308194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38137" y="284269"/>
              <a:ext cx="198194" cy="386623"/>
            </a:xfrm>
            <a:custGeom>
              <a:avLst/>
              <a:gdLst/>
              <a:ahLst/>
              <a:cxnLst/>
              <a:rect l="0" t="0" r="0" b="0"/>
              <a:pathLst>
                <a:path w="198194" h="386623">
                  <a:moveTo>
                    <a:pt x="120370" y="0"/>
                  </a:moveTo>
                  <a:lnTo>
                    <a:pt x="103603" y="5589"/>
                  </a:lnTo>
                  <a:lnTo>
                    <a:pt x="89131" y="20811"/>
                  </a:lnTo>
                  <a:lnTo>
                    <a:pt x="46701" y="78993"/>
                  </a:lnTo>
                  <a:lnTo>
                    <a:pt x="24190" y="130897"/>
                  </a:lnTo>
                  <a:lnTo>
                    <a:pt x="8478" y="186210"/>
                  </a:lnTo>
                  <a:lnTo>
                    <a:pt x="0" y="228179"/>
                  </a:lnTo>
                  <a:lnTo>
                    <a:pt x="6430" y="284282"/>
                  </a:lnTo>
                  <a:lnTo>
                    <a:pt x="18965" y="334835"/>
                  </a:lnTo>
                  <a:lnTo>
                    <a:pt x="32017" y="353926"/>
                  </a:lnTo>
                  <a:lnTo>
                    <a:pt x="49517" y="369040"/>
                  </a:lnTo>
                  <a:lnTo>
                    <a:pt x="68993" y="379657"/>
                  </a:lnTo>
                  <a:lnTo>
                    <a:pt x="105277" y="386622"/>
                  </a:lnTo>
                  <a:lnTo>
                    <a:pt x="128870" y="382012"/>
                  </a:lnTo>
                  <a:lnTo>
                    <a:pt x="158764" y="366263"/>
                  </a:lnTo>
                  <a:lnTo>
                    <a:pt x="173699" y="352296"/>
                  </a:lnTo>
                  <a:lnTo>
                    <a:pt x="188684" y="323533"/>
                  </a:lnTo>
                  <a:lnTo>
                    <a:pt x="198193" y="287064"/>
                  </a:lnTo>
                  <a:lnTo>
                    <a:pt x="196682" y="264455"/>
                  </a:lnTo>
                  <a:lnTo>
                    <a:pt x="185872" y="245827"/>
                  </a:lnTo>
                  <a:lnTo>
                    <a:pt x="178076" y="237584"/>
                  </a:lnTo>
                  <a:lnTo>
                    <a:pt x="156936" y="228425"/>
                  </a:lnTo>
                  <a:lnTo>
                    <a:pt x="133113" y="225525"/>
                  </a:lnTo>
                  <a:lnTo>
                    <a:pt x="110826" y="228135"/>
                  </a:lnTo>
                  <a:lnTo>
                    <a:pt x="78548" y="241771"/>
                  </a:lnTo>
                  <a:lnTo>
                    <a:pt x="63568" y="257192"/>
                  </a:lnTo>
                  <a:lnTo>
                    <a:pt x="3614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42379" y="291809"/>
              <a:ext cx="247798" cy="377626"/>
            </a:xfrm>
            <a:custGeom>
              <a:avLst/>
              <a:gdLst/>
              <a:ahLst/>
              <a:cxnLst/>
              <a:rect l="0" t="0" r="0" b="0"/>
              <a:pathLst>
                <a:path w="247798" h="377626">
                  <a:moveTo>
                    <a:pt x="58284" y="2988"/>
                  </a:moveTo>
                  <a:lnTo>
                    <a:pt x="22367" y="64099"/>
                  </a:lnTo>
                  <a:lnTo>
                    <a:pt x="8786" y="86301"/>
                  </a:lnTo>
                  <a:lnTo>
                    <a:pt x="5398" y="88946"/>
                  </a:lnTo>
                  <a:lnTo>
                    <a:pt x="4309" y="86030"/>
                  </a:lnTo>
                  <a:lnTo>
                    <a:pt x="10968" y="47728"/>
                  </a:lnTo>
                  <a:lnTo>
                    <a:pt x="25807" y="19884"/>
                  </a:lnTo>
                  <a:lnTo>
                    <a:pt x="41510" y="7378"/>
                  </a:lnTo>
                  <a:lnTo>
                    <a:pt x="50611" y="2405"/>
                  </a:lnTo>
                  <a:lnTo>
                    <a:pt x="73201" y="0"/>
                  </a:lnTo>
                  <a:lnTo>
                    <a:pt x="97669" y="4000"/>
                  </a:lnTo>
                  <a:lnTo>
                    <a:pt x="120242" y="13576"/>
                  </a:lnTo>
                  <a:lnTo>
                    <a:pt x="135734" y="28751"/>
                  </a:lnTo>
                  <a:lnTo>
                    <a:pt x="171307" y="90749"/>
                  </a:lnTo>
                  <a:lnTo>
                    <a:pt x="180680" y="130377"/>
                  </a:lnTo>
                  <a:lnTo>
                    <a:pt x="183847" y="185689"/>
                  </a:lnTo>
                  <a:lnTo>
                    <a:pt x="176066" y="241675"/>
                  </a:lnTo>
                  <a:lnTo>
                    <a:pt x="160145" y="294675"/>
                  </a:lnTo>
                  <a:lnTo>
                    <a:pt x="134817" y="339286"/>
                  </a:lnTo>
                  <a:lnTo>
                    <a:pt x="108646" y="365715"/>
                  </a:lnTo>
                  <a:lnTo>
                    <a:pt x="85737" y="374770"/>
                  </a:lnTo>
                  <a:lnTo>
                    <a:pt x="61127" y="377625"/>
                  </a:lnTo>
                  <a:lnTo>
                    <a:pt x="38490" y="374994"/>
                  </a:lnTo>
                  <a:lnTo>
                    <a:pt x="19851" y="366806"/>
                  </a:lnTo>
                  <a:lnTo>
                    <a:pt x="11605" y="361347"/>
                  </a:lnTo>
                  <a:lnTo>
                    <a:pt x="6108" y="353028"/>
                  </a:lnTo>
                  <a:lnTo>
                    <a:pt x="0" y="331307"/>
                  </a:lnTo>
                  <a:lnTo>
                    <a:pt x="710" y="321303"/>
                  </a:lnTo>
                  <a:lnTo>
                    <a:pt x="7739" y="303949"/>
                  </a:lnTo>
                  <a:lnTo>
                    <a:pt x="30439" y="281025"/>
                  </a:lnTo>
                  <a:lnTo>
                    <a:pt x="40891" y="277253"/>
                  </a:lnTo>
                  <a:lnTo>
                    <a:pt x="64982" y="276182"/>
                  </a:lnTo>
                  <a:lnTo>
                    <a:pt x="99263" y="282157"/>
                  </a:lnTo>
                  <a:lnTo>
                    <a:pt x="141118" y="303061"/>
                  </a:lnTo>
                  <a:lnTo>
                    <a:pt x="186060" y="331034"/>
                  </a:lnTo>
                  <a:lnTo>
                    <a:pt x="247797" y="350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84974" y="463253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2786" y="14655"/>
                  </a:lnTo>
                  <a:lnTo>
                    <a:pt x="46993" y="1979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37616" y="3684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90259" y="62118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42943" y="273740"/>
              <a:ext cx="227529" cy="430049"/>
            </a:xfrm>
            <a:custGeom>
              <a:avLst/>
              <a:gdLst/>
              <a:ahLst/>
              <a:cxnLst/>
              <a:rect l="0" t="0" r="0" b="0"/>
              <a:pathLst>
                <a:path w="227529" h="430049">
                  <a:moveTo>
                    <a:pt x="147399" y="0"/>
                  </a:moveTo>
                  <a:lnTo>
                    <a:pt x="109026" y="29309"/>
                  </a:lnTo>
                  <a:lnTo>
                    <a:pt x="75766" y="90542"/>
                  </a:lnTo>
                  <a:lnTo>
                    <a:pt x="50018" y="143274"/>
                  </a:lnTo>
                  <a:lnTo>
                    <a:pt x="28654" y="205088"/>
                  </a:lnTo>
                  <a:lnTo>
                    <a:pt x="14152" y="267243"/>
                  </a:lnTo>
                  <a:lnTo>
                    <a:pt x="3142" y="328913"/>
                  </a:lnTo>
                  <a:lnTo>
                    <a:pt x="4050" y="373537"/>
                  </a:lnTo>
                  <a:lnTo>
                    <a:pt x="9989" y="397643"/>
                  </a:lnTo>
                  <a:lnTo>
                    <a:pt x="20427" y="420056"/>
                  </a:lnTo>
                  <a:lnTo>
                    <a:pt x="28826" y="426267"/>
                  </a:lnTo>
                  <a:lnTo>
                    <a:pt x="50636" y="430048"/>
                  </a:lnTo>
                  <a:lnTo>
                    <a:pt x="102765" y="429009"/>
                  </a:lnTo>
                  <a:lnTo>
                    <a:pt x="155003" y="408700"/>
                  </a:lnTo>
                  <a:lnTo>
                    <a:pt x="201779" y="375265"/>
                  </a:lnTo>
                  <a:lnTo>
                    <a:pt x="216802" y="361367"/>
                  </a:lnTo>
                  <a:lnTo>
                    <a:pt x="225037" y="341152"/>
                  </a:lnTo>
                  <a:lnTo>
                    <a:pt x="227528" y="317740"/>
                  </a:lnTo>
                  <a:lnTo>
                    <a:pt x="224736" y="295636"/>
                  </a:lnTo>
                  <a:lnTo>
                    <a:pt x="220014" y="287168"/>
                  </a:lnTo>
                  <a:lnTo>
                    <a:pt x="205408" y="274639"/>
                  </a:lnTo>
                  <a:lnTo>
                    <a:pt x="184099" y="268291"/>
                  </a:lnTo>
                  <a:lnTo>
                    <a:pt x="171866" y="266599"/>
                  </a:lnTo>
                  <a:lnTo>
                    <a:pt x="132292" y="275394"/>
                  </a:lnTo>
                  <a:lnTo>
                    <a:pt x="86573" y="292092"/>
                  </a:lnTo>
                  <a:lnTo>
                    <a:pt x="28808" y="33716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494838" y="1210777"/>
          <a:ext cx="8771094" cy="4700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3698"/>
                <a:gridCol w="2923698"/>
                <a:gridCol w="2923698"/>
              </a:tblGrid>
              <a:tr h="77066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39302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34" name="Group 33"/>
          <p:cNvGrpSpPr/>
          <p:nvPr/>
        </p:nvGrpSpPr>
        <p:grpSpPr>
          <a:xfrm>
            <a:off x="812430" y="1261577"/>
            <a:ext cx="2288517" cy="669063"/>
            <a:chOff x="812430" y="1261577"/>
            <a:chExt cx="2288517" cy="669063"/>
          </a:xfrm>
        </p:grpSpPr>
        <p:sp>
          <p:nvSpPr>
            <p:cNvPr id="24" name="Freeform 23"/>
            <p:cNvSpPr/>
            <p:nvPr/>
          </p:nvSpPr>
          <p:spPr>
            <a:xfrm>
              <a:off x="1019636" y="1286249"/>
              <a:ext cx="9462" cy="471570"/>
            </a:xfrm>
            <a:custGeom>
              <a:avLst/>
              <a:gdLst/>
              <a:ahLst/>
              <a:cxnLst/>
              <a:rect l="0" t="0" r="0" b="0"/>
              <a:pathLst>
                <a:path w="9462" h="471570">
                  <a:moveTo>
                    <a:pt x="9461" y="0"/>
                  </a:moveTo>
                  <a:lnTo>
                    <a:pt x="5991" y="10816"/>
                  </a:lnTo>
                  <a:lnTo>
                    <a:pt x="3398" y="22470"/>
                  </a:lnTo>
                  <a:lnTo>
                    <a:pt x="1463" y="36145"/>
                  </a:lnTo>
                  <a:lnTo>
                    <a:pt x="243" y="51898"/>
                  </a:lnTo>
                  <a:lnTo>
                    <a:pt x="0" y="69785"/>
                  </a:lnTo>
                  <a:lnTo>
                    <a:pt x="789" y="89600"/>
                  </a:lnTo>
                  <a:lnTo>
                    <a:pt x="2288" y="110592"/>
                  </a:lnTo>
                  <a:lnTo>
                    <a:pt x="3939" y="131641"/>
                  </a:lnTo>
                  <a:lnTo>
                    <a:pt x="5403" y="152118"/>
                  </a:lnTo>
                  <a:lnTo>
                    <a:pt x="6567" y="172243"/>
                  </a:lnTo>
                  <a:lnTo>
                    <a:pt x="7438" y="192816"/>
                  </a:lnTo>
                  <a:lnTo>
                    <a:pt x="8067" y="214277"/>
                  </a:lnTo>
                  <a:lnTo>
                    <a:pt x="8509" y="236489"/>
                  </a:lnTo>
                  <a:lnTo>
                    <a:pt x="8815" y="258955"/>
                  </a:lnTo>
                  <a:lnTo>
                    <a:pt x="9025" y="281338"/>
                  </a:lnTo>
                  <a:lnTo>
                    <a:pt x="9168" y="303510"/>
                  </a:lnTo>
                  <a:lnTo>
                    <a:pt x="9264" y="325458"/>
                  </a:lnTo>
                  <a:lnTo>
                    <a:pt x="9329" y="347203"/>
                  </a:lnTo>
                  <a:lnTo>
                    <a:pt x="9373" y="368569"/>
                  </a:lnTo>
                  <a:lnTo>
                    <a:pt x="9407" y="391655"/>
                  </a:lnTo>
                  <a:lnTo>
                    <a:pt x="9434" y="422550"/>
                  </a:lnTo>
                  <a:lnTo>
                    <a:pt x="9461" y="471569"/>
                  </a:lnTo>
                </a:path>
              </a:pathLst>
            </a:custGeom>
            <a:ln w="4612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12430" y="1276309"/>
              <a:ext cx="471570" cy="507000"/>
            </a:xfrm>
            <a:custGeom>
              <a:avLst/>
              <a:gdLst/>
              <a:ahLst/>
              <a:cxnLst/>
              <a:rect l="0" t="0" r="0" b="0"/>
              <a:pathLst>
                <a:path w="471570" h="507000">
                  <a:moveTo>
                    <a:pt x="0" y="86410"/>
                  </a:moveTo>
                  <a:lnTo>
                    <a:pt x="7103" y="79307"/>
                  </a:lnTo>
                  <a:lnTo>
                    <a:pt x="13839" y="72571"/>
                  </a:lnTo>
                  <a:lnTo>
                    <a:pt x="20870" y="65557"/>
                  </a:lnTo>
                  <a:lnTo>
                    <a:pt x="28649" y="58405"/>
                  </a:lnTo>
                  <a:lnTo>
                    <a:pt x="37881" y="51527"/>
                  </a:lnTo>
                  <a:lnTo>
                    <a:pt x="48818" y="45136"/>
                  </a:lnTo>
                  <a:lnTo>
                    <a:pt x="61319" y="39055"/>
                  </a:lnTo>
                  <a:lnTo>
                    <a:pt x="75090" y="32840"/>
                  </a:lnTo>
                  <a:lnTo>
                    <a:pt x="89827" y="26248"/>
                  </a:lnTo>
                  <a:lnTo>
                    <a:pt x="105466" y="19625"/>
                  </a:lnTo>
                  <a:lnTo>
                    <a:pt x="122174" y="13766"/>
                  </a:lnTo>
                  <a:lnTo>
                    <a:pt x="139958" y="9063"/>
                  </a:lnTo>
                  <a:lnTo>
                    <a:pt x="158670" y="5517"/>
                  </a:lnTo>
                  <a:lnTo>
                    <a:pt x="178112" y="2946"/>
                  </a:lnTo>
                  <a:lnTo>
                    <a:pt x="198088" y="1134"/>
                  </a:lnTo>
                  <a:lnTo>
                    <a:pt x="218047" y="81"/>
                  </a:lnTo>
                  <a:lnTo>
                    <a:pt x="237129" y="0"/>
                  </a:lnTo>
                  <a:lnTo>
                    <a:pt x="254937" y="927"/>
                  </a:lnTo>
                  <a:lnTo>
                    <a:pt x="271489" y="2737"/>
                  </a:lnTo>
                  <a:lnTo>
                    <a:pt x="286989" y="5248"/>
                  </a:lnTo>
                  <a:lnTo>
                    <a:pt x="301679" y="8288"/>
                  </a:lnTo>
                  <a:lnTo>
                    <a:pt x="315774" y="11908"/>
                  </a:lnTo>
                  <a:lnTo>
                    <a:pt x="329444" y="16370"/>
                  </a:lnTo>
                  <a:lnTo>
                    <a:pt x="342814" y="21748"/>
                  </a:lnTo>
                  <a:lnTo>
                    <a:pt x="355777" y="27944"/>
                  </a:lnTo>
                  <a:lnTo>
                    <a:pt x="368025" y="34797"/>
                  </a:lnTo>
                  <a:lnTo>
                    <a:pt x="379440" y="42147"/>
                  </a:lnTo>
                  <a:lnTo>
                    <a:pt x="389896" y="50058"/>
                  </a:lnTo>
                  <a:lnTo>
                    <a:pt x="399163" y="58797"/>
                  </a:lnTo>
                  <a:lnTo>
                    <a:pt x="407234" y="68442"/>
                  </a:lnTo>
                  <a:lnTo>
                    <a:pt x="414275" y="78899"/>
                  </a:lnTo>
                  <a:lnTo>
                    <a:pt x="420508" y="90008"/>
                  </a:lnTo>
                  <a:lnTo>
                    <a:pt x="426123" y="101608"/>
                  </a:lnTo>
                  <a:lnTo>
                    <a:pt x="430697" y="113562"/>
                  </a:lnTo>
                  <a:lnTo>
                    <a:pt x="433241" y="125766"/>
                  </a:lnTo>
                  <a:lnTo>
                    <a:pt x="433379" y="138144"/>
                  </a:lnTo>
                  <a:lnTo>
                    <a:pt x="431294" y="150641"/>
                  </a:lnTo>
                  <a:lnTo>
                    <a:pt x="427403" y="163219"/>
                  </a:lnTo>
                  <a:lnTo>
                    <a:pt x="422134" y="175841"/>
                  </a:lnTo>
                  <a:lnTo>
                    <a:pt x="415665" y="188093"/>
                  </a:lnTo>
                  <a:lnTo>
                    <a:pt x="407914" y="199218"/>
                  </a:lnTo>
                  <a:lnTo>
                    <a:pt x="398946" y="208901"/>
                  </a:lnTo>
                  <a:lnTo>
                    <a:pt x="389152" y="217413"/>
                  </a:lnTo>
                  <a:lnTo>
                    <a:pt x="379134" y="225368"/>
                  </a:lnTo>
                  <a:lnTo>
                    <a:pt x="369257" y="233190"/>
                  </a:lnTo>
                  <a:lnTo>
                    <a:pt x="359650" y="241073"/>
                  </a:lnTo>
                  <a:lnTo>
                    <a:pt x="350318" y="249078"/>
                  </a:lnTo>
                  <a:lnTo>
                    <a:pt x="341228" y="257216"/>
                  </a:lnTo>
                  <a:lnTo>
                    <a:pt x="332724" y="265864"/>
                  </a:lnTo>
                  <a:lnTo>
                    <a:pt x="325501" y="275743"/>
                  </a:lnTo>
                  <a:lnTo>
                    <a:pt x="319846" y="287138"/>
                  </a:lnTo>
                  <a:lnTo>
                    <a:pt x="316049" y="299756"/>
                  </a:lnTo>
                  <a:lnTo>
                    <a:pt x="314589" y="312967"/>
                  </a:lnTo>
                  <a:lnTo>
                    <a:pt x="315494" y="326330"/>
                  </a:lnTo>
                  <a:lnTo>
                    <a:pt x="318440" y="339446"/>
                  </a:lnTo>
                  <a:lnTo>
                    <a:pt x="322991" y="351876"/>
                  </a:lnTo>
                  <a:lnTo>
                    <a:pt x="328741" y="363463"/>
                  </a:lnTo>
                  <a:lnTo>
                    <a:pt x="335552" y="374464"/>
                  </a:lnTo>
                  <a:lnTo>
                    <a:pt x="343541" y="385395"/>
                  </a:lnTo>
                  <a:lnTo>
                    <a:pt x="352679" y="396562"/>
                  </a:lnTo>
                  <a:lnTo>
                    <a:pt x="362793" y="407861"/>
                  </a:lnTo>
                  <a:lnTo>
                    <a:pt x="373672" y="418902"/>
                  </a:lnTo>
                  <a:lnTo>
                    <a:pt x="385117" y="429464"/>
                  </a:lnTo>
                  <a:lnTo>
                    <a:pt x="396968" y="439327"/>
                  </a:lnTo>
                  <a:lnTo>
                    <a:pt x="409103" y="448187"/>
                  </a:lnTo>
                  <a:lnTo>
                    <a:pt x="421418" y="455986"/>
                  </a:lnTo>
                  <a:lnTo>
                    <a:pt x="433301" y="463139"/>
                  </a:lnTo>
                  <a:lnTo>
                    <a:pt x="444794" y="471370"/>
                  </a:lnTo>
                  <a:lnTo>
                    <a:pt x="456906" y="484109"/>
                  </a:lnTo>
                  <a:lnTo>
                    <a:pt x="471569" y="506999"/>
                  </a:lnTo>
                </a:path>
              </a:pathLst>
            </a:custGeom>
            <a:ln w="4612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33535" y="1541151"/>
              <a:ext cx="193864" cy="196746"/>
            </a:xfrm>
            <a:custGeom>
              <a:avLst/>
              <a:gdLst/>
              <a:ahLst/>
              <a:cxnLst/>
              <a:rect l="0" t="0" r="0" b="0"/>
              <a:pathLst>
                <a:path w="193864" h="196746">
                  <a:moveTo>
                    <a:pt x="103405" y="12745"/>
                  </a:moveTo>
                  <a:lnTo>
                    <a:pt x="92751" y="9356"/>
                  </a:lnTo>
                  <a:lnTo>
                    <a:pt x="82647" y="7538"/>
                  </a:lnTo>
                  <a:lnTo>
                    <a:pt x="72122" y="7172"/>
                  </a:lnTo>
                  <a:lnTo>
                    <a:pt x="61291" y="8204"/>
                  </a:lnTo>
                  <a:lnTo>
                    <a:pt x="50581" y="10765"/>
                  </a:lnTo>
                  <a:lnTo>
                    <a:pt x="40250" y="14793"/>
                  </a:lnTo>
                  <a:lnTo>
                    <a:pt x="30547" y="20249"/>
                  </a:lnTo>
                  <a:lnTo>
                    <a:pt x="21796" y="27231"/>
                  </a:lnTo>
                  <a:lnTo>
                    <a:pt x="14088" y="35646"/>
                  </a:lnTo>
                  <a:lnTo>
                    <a:pt x="7702" y="45254"/>
                  </a:lnTo>
                  <a:lnTo>
                    <a:pt x="3199" y="55782"/>
                  </a:lnTo>
                  <a:lnTo>
                    <a:pt x="709" y="66987"/>
                  </a:lnTo>
                  <a:lnTo>
                    <a:pt x="0" y="78675"/>
                  </a:lnTo>
                  <a:lnTo>
                    <a:pt x="710" y="90700"/>
                  </a:lnTo>
                  <a:lnTo>
                    <a:pt x="2489" y="102952"/>
                  </a:lnTo>
                  <a:lnTo>
                    <a:pt x="5239" y="115159"/>
                  </a:lnTo>
                  <a:lnTo>
                    <a:pt x="9107" y="126898"/>
                  </a:lnTo>
                  <a:lnTo>
                    <a:pt x="14086" y="137978"/>
                  </a:lnTo>
                  <a:lnTo>
                    <a:pt x="20219" y="148414"/>
                  </a:lnTo>
                  <a:lnTo>
                    <a:pt x="27673" y="158313"/>
                  </a:lnTo>
                  <a:lnTo>
                    <a:pt x="36418" y="167788"/>
                  </a:lnTo>
                  <a:lnTo>
                    <a:pt x="46457" y="176552"/>
                  </a:lnTo>
                  <a:lnTo>
                    <a:pt x="57919" y="183949"/>
                  </a:lnTo>
                  <a:lnTo>
                    <a:pt x="70737" y="189727"/>
                  </a:lnTo>
                  <a:lnTo>
                    <a:pt x="84493" y="193811"/>
                  </a:lnTo>
                  <a:lnTo>
                    <a:pt x="98559" y="196109"/>
                  </a:lnTo>
                  <a:lnTo>
                    <a:pt x="112540" y="196745"/>
                  </a:lnTo>
                  <a:lnTo>
                    <a:pt x="126091" y="195614"/>
                  </a:lnTo>
                  <a:lnTo>
                    <a:pt x="138822" y="192289"/>
                  </a:lnTo>
                  <a:lnTo>
                    <a:pt x="150605" y="186736"/>
                  </a:lnTo>
                  <a:lnTo>
                    <a:pt x="161328" y="179254"/>
                  </a:lnTo>
                  <a:lnTo>
                    <a:pt x="170785" y="170253"/>
                  </a:lnTo>
                  <a:lnTo>
                    <a:pt x="178976" y="160121"/>
                  </a:lnTo>
                  <a:lnTo>
                    <a:pt x="185689" y="149175"/>
                  </a:lnTo>
                  <a:lnTo>
                    <a:pt x="190414" y="137658"/>
                  </a:lnTo>
                  <a:lnTo>
                    <a:pt x="193054" y="125740"/>
                  </a:lnTo>
                  <a:lnTo>
                    <a:pt x="193863" y="113347"/>
                  </a:lnTo>
                  <a:lnTo>
                    <a:pt x="193221" y="100195"/>
                  </a:lnTo>
                  <a:lnTo>
                    <a:pt x="191481" y="86198"/>
                  </a:lnTo>
                  <a:lnTo>
                    <a:pt x="188551" y="71831"/>
                  </a:lnTo>
                  <a:lnTo>
                    <a:pt x="183919" y="57989"/>
                  </a:lnTo>
                  <a:lnTo>
                    <a:pt x="177447" y="45150"/>
                  </a:lnTo>
                  <a:lnTo>
                    <a:pt x="169427" y="33724"/>
                  </a:lnTo>
                  <a:lnTo>
                    <a:pt x="159343" y="23141"/>
                  </a:lnTo>
                  <a:lnTo>
                    <a:pt x="143602" y="12475"/>
                  </a:lnTo>
                  <a:lnTo>
                    <a:pt x="116151" y="0"/>
                  </a:lnTo>
                </a:path>
              </a:pathLst>
            </a:custGeom>
            <a:ln w="4612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05391" y="1566641"/>
              <a:ext cx="155768" cy="200154"/>
            </a:xfrm>
            <a:custGeom>
              <a:avLst/>
              <a:gdLst/>
              <a:ahLst/>
              <a:cxnLst/>
              <a:rect l="0" t="0" r="0" b="0"/>
              <a:pathLst>
                <a:path w="155768" h="200154">
                  <a:moveTo>
                    <a:pt x="22726" y="0"/>
                  </a:moveTo>
                  <a:lnTo>
                    <a:pt x="15786" y="10735"/>
                  </a:lnTo>
                  <a:lnTo>
                    <a:pt x="10600" y="21614"/>
                  </a:lnTo>
                  <a:lnTo>
                    <a:pt x="6719" y="33719"/>
                  </a:lnTo>
                  <a:lnTo>
                    <a:pt x="3861" y="47221"/>
                  </a:lnTo>
                  <a:lnTo>
                    <a:pt x="1806" y="62304"/>
                  </a:lnTo>
                  <a:lnTo>
                    <a:pt x="376" y="78892"/>
                  </a:lnTo>
                  <a:lnTo>
                    <a:pt x="0" y="96345"/>
                  </a:lnTo>
                  <a:lnTo>
                    <a:pt x="1667" y="113632"/>
                  </a:lnTo>
                  <a:lnTo>
                    <a:pt x="5750" y="130176"/>
                  </a:lnTo>
                  <a:lnTo>
                    <a:pt x="12063" y="145650"/>
                  </a:lnTo>
                  <a:lnTo>
                    <a:pt x="20189" y="159771"/>
                  </a:lnTo>
                  <a:lnTo>
                    <a:pt x="29691" y="172523"/>
                  </a:lnTo>
                  <a:lnTo>
                    <a:pt x="40193" y="183508"/>
                  </a:lnTo>
                  <a:lnTo>
                    <a:pt x="51403" y="191861"/>
                  </a:lnTo>
                  <a:lnTo>
                    <a:pt x="63099" y="197341"/>
                  </a:lnTo>
                  <a:lnTo>
                    <a:pt x="74930" y="200058"/>
                  </a:lnTo>
                  <a:lnTo>
                    <a:pt x="86416" y="200153"/>
                  </a:lnTo>
                  <a:lnTo>
                    <a:pt x="97325" y="197971"/>
                  </a:lnTo>
                  <a:lnTo>
                    <a:pt x="107647" y="193781"/>
                  </a:lnTo>
                  <a:lnTo>
                    <a:pt x="117469" y="187660"/>
                  </a:lnTo>
                  <a:lnTo>
                    <a:pt x="126892" y="179823"/>
                  </a:lnTo>
                  <a:lnTo>
                    <a:pt x="135622" y="170399"/>
                  </a:lnTo>
                  <a:lnTo>
                    <a:pt x="142997" y="159350"/>
                  </a:lnTo>
                  <a:lnTo>
                    <a:pt x="148758" y="146805"/>
                  </a:lnTo>
                  <a:lnTo>
                    <a:pt x="152833" y="133027"/>
                  </a:lnTo>
                  <a:lnTo>
                    <a:pt x="155124" y="118301"/>
                  </a:lnTo>
                  <a:lnTo>
                    <a:pt x="155767" y="102892"/>
                  </a:lnTo>
                  <a:lnTo>
                    <a:pt x="155008" y="87270"/>
                  </a:lnTo>
                  <a:lnTo>
                    <a:pt x="152893" y="70325"/>
                  </a:lnTo>
                  <a:lnTo>
                    <a:pt x="147885" y="47869"/>
                  </a:lnTo>
                  <a:lnTo>
                    <a:pt x="137432" y="12745"/>
                  </a:lnTo>
                </a:path>
              </a:pathLst>
            </a:custGeom>
            <a:ln w="4612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57529" y="1541447"/>
              <a:ext cx="229413" cy="216372"/>
            </a:xfrm>
            <a:custGeom>
              <a:avLst/>
              <a:gdLst/>
              <a:ahLst/>
              <a:cxnLst/>
              <a:rect l="0" t="0" r="0" b="0"/>
              <a:pathLst>
                <a:path w="229413" h="216372">
                  <a:moveTo>
                    <a:pt x="0" y="88920"/>
                  </a:moveTo>
                  <a:lnTo>
                    <a:pt x="3552" y="103207"/>
                  </a:lnTo>
                  <a:lnTo>
                    <a:pt x="6920" y="117454"/>
                  </a:lnTo>
                  <a:lnTo>
                    <a:pt x="10430" y="133052"/>
                  </a:lnTo>
                  <a:lnTo>
                    <a:pt x="14110" y="149607"/>
                  </a:lnTo>
                  <a:lnTo>
                    <a:pt x="17942" y="166166"/>
                  </a:lnTo>
                  <a:lnTo>
                    <a:pt x="21863" y="182036"/>
                  </a:lnTo>
                  <a:lnTo>
                    <a:pt x="24786" y="192573"/>
                  </a:lnTo>
                  <a:lnTo>
                    <a:pt x="25430" y="192832"/>
                  </a:lnTo>
                  <a:lnTo>
                    <a:pt x="24285" y="185506"/>
                  </a:lnTo>
                  <a:lnTo>
                    <a:pt x="22196" y="173535"/>
                  </a:lnTo>
                  <a:lnTo>
                    <a:pt x="19969" y="159021"/>
                  </a:lnTo>
                  <a:lnTo>
                    <a:pt x="18034" y="143218"/>
                  </a:lnTo>
                  <a:lnTo>
                    <a:pt x="16715" y="126983"/>
                  </a:lnTo>
                  <a:lnTo>
                    <a:pt x="16363" y="111021"/>
                  </a:lnTo>
                  <a:lnTo>
                    <a:pt x="17065" y="95649"/>
                  </a:lnTo>
                  <a:lnTo>
                    <a:pt x="18702" y="80906"/>
                  </a:lnTo>
                  <a:lnTo>
                    <a:pt x="21085" y="66705"/>
                  </a:lnTo>
                  <a:lnTo>
                    <a:pt x="24046" y="52939"/>
                  </a:lnTo>
                  <a:lnTo>
                    <a:pt x="28022" y="39894"/>
                  </a:lnTo>
                  <a:lnTo>
                    <a:pt x="34010" y="28225"/>
                  </a:lnTo>
                  <a:lnTo>
                    <a:pt x="42388" y="18188"/>
                  </a:lnTo>
                  <a:lnTo>
                    <a:pt x="52775" y="10053"/>
                  </a:lnTo>
                  <a:lnTo>
                    <a:pt x="64388" y="4284"/>
                  </a:lnTo>
                  <a:lnTo>
                    <a:pt x="76633" y="911"/>
                  </a:lnTo>
                  <a:lnTo>
                    <a:pt x="88975" y="0"/>
                  </a:lnTo>
                  <a:lnTo>
                    <a:pt x="100876" y="1854"/>
                  </a:lnTo>
                  <a:lnTo>
                    <a:pt x="112098" y="6367"/>
                  </a:lnTo>
                  <a:lnTo>
                    <a:pt x="122647" y="12923"/>
                  </a:lnTo>
                  <a:lnTo>
                    <a:pt x="132630" y="20648"/>
                  </a:lnTo>
                  <a:lnTo>
                    <a:pt x="142176" y="28941"/>
                  </a:lnTo>
                  <a:lnTo>
                    <a:pt x="151401" y="37870"/>
                  </a:lnTo>
                  <a:lnTo>
                    <a:pt x="160398" y="48024"/>
                  </a:lnTo>
                  <a:lnTo>
                    <a:pt x="169234" y="59653"/>
                  </a:lnTo>
                  <a:lnTo>
                    <a:pt x="177961" y="72655"/>
                  </a:lnTo>
                  <a:lnTo>
                    <a:pt x="186613" y="86778"/>
                  </a:lnTo>
                  <a:lnTo>
                    <a:pt x="195203" y="101755"/>
                  </a:lnTo>
                  <a:lnTo>
                    <a:pt x="203352" y="117352"/>
                  </a:lnTo>
                  <a:lnTo>
                    <a:pt x="210326" y="133389"/>
                  </a:lnTo>
                  <a:lnTo>
                    <a:pt x="215820" y="149711"/>
                  </a:lnTo>
                  <a:lnTo>
                    <a:pt x="219926" y="165486"/>
                  </a:lnTo>
                  <a:lnTo>
                    <a:pt x="223328" y="180757"/>
                  </a:lnTo>
                  <a:lnTo>
                    <a:pt x="226319" y="196863"/>
                  </a:lnTo>
                  <a:lnTo>
                    <a:pt x="229412" y="216371"/>
                  </a:lnTo>
                </a:path>
              </a:pathLst>
            </a:custGeom>
            <a:ln w="4612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82329" y="1261577"/>
              <a:ext cx="205905" cy="507425"/>
            </a:xfrm>
            <a:custGeom>
              <a:avLst/>
              <a:gdLst/>
              <a:ahLst/>
              <a:cxnLst/>
              <a:rect l="0" t="0" r="0" b="0"/>
              <a:pathLst>
                <a:path w="205905" h="507425">
                  <a:moveTo>
                    <a:pt x="95789" y="419770"/>
                  </a:moveTo>
                  <a:lnTo>
                    <a:pt x="102811" y="412586"/>
                  </a:lnTo>
                  <a:lnTo>
                    <a:pt x="108771" y="405075"/>
                  </a:lnTo>
                  <a:lnTo>
                    <a:pt x="114211" y="396485"/>
                  </a:lnTo>
                  <a:lnTo>
                    <a:pt x="118902" y="386873"/>
                  </a:lnTo>
                  <a:lnTo>
                    <a:pt x="122191" y="376407"/>
                  </a:lnTo>
                  <a:lnTo>
                    <a:pt x="123826" y="365282"/>
                  </a:lnTo>
                  <a:lnTo>
                    <a:pt x="123739" y="353871"/>
                  </a:lnTo>
                  <a:lnTo>
                    <a:pt x="121844" y="342683"/>
                  </a:lnTo>
                  <a:lnTo>
                    <a:pt x="118270" y="331994"/>
                  </a:lnTo>
                  <a:lnTo>
                    <a:pt x="112917" y="322234"/>
                  </a:lnTo>
                  <a:lnTo>
                    <a:pt x="105361" y="314080"/>
                  </a:lnTo>
                  <a:lnTo>
                    <a:pt x="95578" y="307757"/>
                  </a:lnTo>
                  <a:lnTo>
                    <a:pt x="84065" y="303492"/>
                  </a:lnTo>
                  <a:lnTo>
                    <a:pt x="71605" y="301707"/>
                  </a:lnTo>
                  <a:lnTo>
                    <a:pt x="58757" y="302395"/>
                  </a:lnTo>
                  <a:lnTo>
                    <a:pt x="46193" y="305400"/>
                  </a:lnTo>
                  <a:lnTo>
                    <a:pt x="34779" y="310635"/>
                  </a:lnTo>
                  <a:lnTo>
                    <a:pt x="24874" y="317838"/>
                  </a:lnTo>
                  <a:lnTo>
                    <a:pt x="16605" y="327023"/>
                  </a:lnTo>
                  <a:lnTo>
                    <a:pt x="10093" y="338546"/>
                  </a:lnTo>
                  <a:lnTo>
                    <a:pt x="5222" y="352383"/>
                  </a:lnTo>
                  <a:lnTo>
                    <a:pt x="1906" y="367809"/>
                  </a:lnTo>
                  <a:lnTo>
                    <a:pt x="204" y="383647"/>
                  </a:lnTo>
                  <a:lnTo>
                    <a:pt x="0" y="399176"/>
                  </a:lnTo>
                  <a:lnTo>
                    <a:pt x="1235" y="413950"/>
                  </a:lnTo>
                  <a:lnTo>
                    <a:pt x="3994" y="427592"/>
                  </a:lnTo>
                  <a:lnTo>
                    <a:pt x="8181" y="440036"/>
                  </a:lnTo>
                  <a:lnTo>
                    <a:pt x="13556" y="451428"/>
                  </a:lnTo>
                  <a:lnTo>
                    <a:pt x="19847" y="461988"/>
                  </a:lnTo>
                  <a:lnTo>
                    <a:pt x="26817" y="471920"/>
                  </a:lnTo>
                  <a:lnTo>
                    <a:pt x="34471" y="481201"/>
                  </a:lnTo>
                  <a:lnTo>
                    <a:pt x="43036" y="489590"/>
                  </a:lnTo>
                  <a:lnTo>
                    <a:pt x="52565" y="497014"/>
                  </a:lnTo>
                  <a:lnTo>
                    <a:pt x="62945" y="502983"/>
                  </a:lnTo>
                  <a:lnTo>
                    <a:pt x="74002" y="506554"/>
                  </a:lnTo>
                  <a:lnTo>
                    <a:pt x="85561" y="507424"/>
                  </a:lnTo>
                  <a:lnTo>
                    <a:pt x="97282" y="505853"/>
                  </a:lnTo>
                  <a:lnTo>
                    <a:pt x="108686" y="502314"/>
                  </a:lnTo>
                  <a:lnTo>
                    <a:pt x="119537" y="497281"/>
                  </a:lnTo>
                  <a:lnTo>
                    <a:pt x="129817" y="490767"/>
                  </a:lnTo>
                  <a:lnTo>
                    <a:pt x="139611" y="482342"/>
                  </a:lnTo>
                  <a:lnTo>
                    <a:pt x="149020" y="471920"/>
                  </a:lnTo>
                  <a:lnTo>
                    <a:pt x="157946" y="459548"/>
                  </a:lnTo>
                  <a:lnTo>
                    <a:pt x="166097" y="445213"/>
                  </a:lnTo>
                  <a:lnTo>
                    <a:pt x="173375" y="429120"/>
                  </a:lnTo>
                  <a:lnTo>
                    <a:pt x="179864" y="411995"/>
                  </a:lnTo>
                  <a:lnTo>
                    <a:pt x="185717" y="394924"/>
                  </a:lnTo>
                  <a:lnTo>
                    <a:pt x="191085" y="378507"/>
                  </a:lnTo>
                  <a:lnTo>
                    <a:pt x="195902" y="362501"/>
                  </a:lnTo>
                  <a:lnTo>
                    <a:pt x="199897" y="346090"/>
                  </a:lnTo>
                  <a:lnTo>
                    <a:pt x="202983" y="328817"/>
                  </a:lnTo>
                  <a:lnTo>
                    <a:pt x="205057" y="310813"/>
                  </a:lnTo>
                  <a:lnTo>
                    <a:pt x="205904" y="292569"/>
                  </a:lnTo>
                  <a:lnTo>
                    <a:pt x="205536" y="274405"/>
                  </a:lnTo>
                  <a:lnTo>
                    <a:pt x="204325" y="256050"/>
                  </a:lnTo>
                  <a:lnTo>
                    <a:pt x="202869" y="236773"/>
                  </a:lnTo>
                  <a:lnTo>
                    <a:pt x="201527" y="216232"/>
                  </a:lnTo>
                  <a:lnTo>
                    <a:pt x="200033" y="194661"/>
                  </a:lnTo>
                  <a:lnTo>
                    <a:pt x="197652" y="172637"/>
                  </a:lnTo>
                  <a:lnTo>
                    <a:pt x="194030" y="150560"/>
                  </a:lnTo>
                  <a:lnTo>
                    <a:pt x="189195" y="128801"/>
                  </a:lnTo>
                  <a:lnTo>
                    <a:pt x="183347" y="107775"/>
                  </a:lnTo>
                  <a:lnTo>
                    <a:pt x="176719" y="87635"/>
                  </a:lnTo>
                  <a:lnTo>
                    <a:pt x="169519" y="68511"/>
                  </a:lnTo>
                  <a:lnTo>
                    <a:pt x="161911" y="50623"/>
                  </a:lnTo>
                  <a:lnTo>
                    <a:pt x="154020" y="33995"/>
                  </a:lnTo>
                  <a:lnTo>
                    <a:pt x="145933" y="19443"/>
                  </a:lnTo>
                  <a:lnTo>
                    <a:pt x="137712" y="8595"/>
                  </a:lnTo>
                  <a:lnTo>
                    <a:pt x="129412" y="2040"/>
                  </a:lnTo>
                  <a:lnTo>
                    <a:pt x="121458" y="0"/>
                  </a:lnTo>
                  <a:lnTo>
                    <a:pt x="114614" y="2846"/>
                  </a:lnTo>
                  <a:lnTo>
                    <a:pt x="109207" y="10279"/>
                  </a:lnTo>
                  <a:lnTo>
                    <a:pt x="105167" y="21524"/>
                  </a:lnTo>
                  <a:lnTo>
                    <a:pt x="102256" y="35706"/>
                  </a:lnTo>
                  <a:lnTo>
                    <a:pt x="100206" y="52050"/>
                  </a:lnTo>
                  <a:lnTo>
                    <a:pt x="98785" y="70135"/>
                  </a:lnTo>
                  <a:lnTo>
                    <a:pt x="97812" y="89870"/>
                  </a:lnTo>
                  <a:lnTo>
                    <a:pt x="97150" y="111078"/>
                  </a:lnTo>
                  <a:lnTo>
                    <a:pt x="96703" y="133484"/>
                  </a:lnTo>
                  <a:lnTo>
                    <a:pt x="96401" y="156803"/>
                  </a:lnTo>
                  <a:lnTo>
                    <a:pt x="96204" y="180783"/>
                  </a:lnTo>
                  <a:lnTo>
                    <a:pt x="96278" y="205033"/>
                  </a:lnTo>
                  <a:lnTo>
                    <a:pt x="96972" y="229037"/>
                  </a:lnTo>
                  <a:lnTo>
                    <a:pt x="98434" y="252530"/>
                  </a:lnTo>
                  <a:lnTo>
                    <a:pt x="100812" y="275282"/>
                  </a:lnTo>
                  <a:lnTo>
                    <a:pt x="104350" y="296992"/>
                  </a:lnTo>
                  <a:lnTo>
                    <a:pt x="109058" y="317600"/>
                  </a:lnTo>
                  <a:lnTo>
                    <a:pt x="114580" y="337043"/>
                  </a:lnTo>
                  <a:lnTo>
                    <a:pt x="120325" y="355146"/>
                  </a:lnTo>
                  <a:lnTo>
                    <a:pt x="125944" y="371945"/>
                  </a:lnTo>
                  <a:lnTo>
                    <a:pt x="131704" y="387641"/>
                  </a:lnTo>
                  <a:lnTo>
                    <a:pt x="138346" y="402478"/>
                  </a:lnTo>
                  <a:lnTo>
                    <a:pt x="146208" y="416662"/>
                  </a:lnTo>
                  <a:lnTo>
                    <a:pt x="154706" y="429826"/>
                  </a:lnTo>
                  <a:lnTo>
                    <a:pt x="163371" y="442331"/>
                  </a:lnTo>
                  <a:lnTo>
                    <a:pt x="172968" y="455277"/>
                  </a:lnTo>
                  <a:lnTo>
                    <a:pt x="185005" y="470750"/>
                  </a:lnTo>
                </a:path>
              </a:pathLst>
            </a:custGeom>
            <a:ln w="4612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20275" y="1617622"/>
              <a:ext cx="12747" cy="127452"/>
            </a:xfrm>
            <a:custGeom>
              <a:avLst/>
              <a:gdLst/>
              <a:ahLst/>
              <a:cxnLst/>
              <a:rect l="0" t="0" r="0" b="0"/>
              <a:pathLst>
                <a:path w="12747" h="127452">
                  <a:moveTo>
                    <a:pt x="0" y="0"/>
                  </a:moveTo>
                  <a:lnTo>
                    <a:pt x="82" y="17676"/>
                  </a:lnTo>
                  <a:lnTo>
                    <a:pt x="856" y="33741"/>
                  </a:lnTo>
                  <a:lnTo>
                    <a:pt x="2420" y="49705"/>
                  </a:lnTo>
                  <a:lnTo>
                    <a:pt x="4473" y="65320"/>
                  </a:lnTo>
                  <a:lnTo>
                    <a:pt x="6713" y="81293"/>
                  </a:lnTo>
                  <a:lnTo>
                    <a:pt x="9337" y="100389"/>
                  </a:lnTo>
                  <a:lnTo>
                    <a:pt x="12746" y="127451"/>
                  </a:lnTo>
                </a:path>
              </a:pathLst>
            </a:custGeom>
            <a:ln w="4612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07530" y="14646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4612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60472" y="1560367"/>
              <a:ext cx="193775" cy="210197"/>
            </a:xfrm>
            <a:custGeom>
              <a:avLst/>
              <a:gdLst/>
              <a:ahLst/>
              <a:cxnLst/>
              <a:rect l="0" t="0" r="0" b="0"/>
              <a:pathLst>
                <a:path w="193775" h="210197">
                  <a:moveTo>
                    <a:pt x="0" y="31764"/>
                  </a:moveTo>
                  <a:lnTo>
                    <a:pt x="3551" y="42419"/>
                  </a:lnTo>
                  <a:lnTo>
                    <a:pt x="6919" y="52523"/>
                  </a:lnTo>
                  <a:lnTo>
                    <a:pt x="10429" y="63058"/>
                  </a:lnTo>
                  <a:lnTo>
                    <a:pt x="14109" y="74309"/>
                  </a:lnTo>
                  <a:lnTo>
                    <a:pt x="17941" y="86587"/>
                  </a:lnTo>
                  <a:lnTo>
                    <a:pt x="21892" y="99958"/>
                  </a:lnTo>
                  <a:lnTo>
                    <a:pt x="25933" y="114291"/>
                  </a:lnTo>
                  <a:lnTo>
                    <a:pt x="30038" y="129386"/>
                  </a:lnTo>
                  <a:lnTo>
                    <a:pt x="34143" y="145000"/>
                  </a:lnTo>
                  <a:lnTo>
                    <a:pt x="36620" y="159043"/>
                  </a:lnTo>
                  <a:lnTo>
                    <a:pt x="35874" y="167486"/>
                  </a:lnTo>
                  <a:lnTo>
                    <a:pt x="33185" y="168776"/>
                  </a:lnTo>
                  <a:lnTo>
                    <a:pt x="29589" y="164210"/>
                  </a:lnTo>
                  <a:lnTo>
                    <a:pt x="25787" y="155514"/>
                  </a:lnTo>
                  <a:lnTo>
                    <a:pt x="22388" y="144034"/>
                  </a:lnTo>
                  <a:lnTo>
                    <a:pt x="19658" y="130702"/>
                  </a:lnTo>
                  <a:lnTo>
                    <a:pt x="17804" y="116141"/>
                  </a:lnTo>
                  <a:lnTo>
                    <a:pt x="17092" y="100765"/>
                  </a:lnTo>
                  <a:lnTo>
                    <a:pt x="17562" y="84853"/>
                  </a:lnTo>
                  <a:lnTo>
                    <a:pt x="19456" y="68785"/>
                  </a:lnTo>
                  <a:lnTo>
                    <a:pt x="23302" y="53053"/>
                  </a:lnTo>
                  <a:lnTo>
                    <a:pt x="29208" y="37917"/>
                  </a:lnTo>
                  <a:lnTo>
                    <a:pt x="36928" y="24182"/>
                  </a:lnTo>
                  <a:lnTo>
                    <a:pt x="46089" y="13249"/>
                  </a:lnTo>
                  <a:lnTo>
                    <a:pt x="56323" y="5638"/>
                  </a:lnTo>
                  <a:lnTo>
                    <a:pt x="67132" y="1289"/>
                  </a:lnTo>
                  <a:lnTo>
                    <a:pt x="77912" y="0"/>
                  </a:lnTo>
                  <a:lnTo>
                    <a:pt x="88340" y="1333"/>
                  </a:lnTo>
                  <a:lnTo>
                    <a:pt x="98335" y="4931"/>
                  </a:lnTo>
                  <a:lnTo>
                    <a:pt x="107936" y="10643"/>
                  </a:lnTo>
                  <a:lnTo>
                    <a:pt x="117222" y="18202"/>
                  </a:lnTo>
                  <a:lnTo>
                    <a:pt x="126271" y="27437"/>
                  </a:lnTo>
                  <a:lnTo>
                    <a:pt x="135149" y="38359"/>
                  </a:lnTo>
                  <a:lnTo>
                    <a:pt x="143900" y="50813"/>
                  </a:lnTo>
                  <a:lnTo>
                    <a:pt x="152364" y="64325"/>
                  </a:lnTo>
                  <a:lnTo>
                    <a:pt x="160195" y="78227"/>
                  </a:lnTo>
                  <a:lnTo>
                    <a:pt x="167255" y="92104"/>
                  </a:lnTo>
                  <a:lnTo>
                    <a:pt x="173596" y="105791"/>
                  </a:lnTo>
                  <a:lnTo>
                    <a:pt x="179349" y="119258"/>
                  </a:lnTo>
                  <a:lnTo>
                    <a:pt x="184644" y="132526"/>
                  </a:lnTo>
                  <a:lnTo>
                    <a:pt x="189186" y="145553"/>
                  </a:lnTo>
                  <a:lnTo>
                    <a:pt x="192580" y="159749"/>
                  </a:lnTo>
                  <a:lnTo>
                    <a:pt x="193774" y="179072"/>
                  </a:lnTo>
                  <a:lnTo>
                    <a:pt x="191177" y="210196"/>
                  </a:lnTo>
                </a:path>
              </a:pathLst>
            </a:custGeom>
            <a:ln w="4612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571256" y="1594003"/>
              <a:ext cx="529691" cy="336637"/>
            </a:xfrm>
            <a:custGeom>
              <a:avLst/>
              <a:gdLst/>
              <a:ahLst/>
              <a:cxnLst/>
              <a:rect l="0" t="0" r="0" b="0"/>
              <a:pathLst>
                <a:path w="529691" h="336637">
                  <a:moveTo>
                    <a:pt x="484314" y="125580"/>
                  </a:moveTo>
                  <a:lnTo>
                    <a:pt x="491336" y="118395"/>
                  </a:lnTo>
                  <a:lnTo>
                    <a:pt x="497297" y="110884"/>
                  </a:lnTo>
                  <a:lnTo>
                    <a:pt x="502736" y="102295"/>
                  </a:lnTo>
                  <a:lnTo>
                    <a:pt x="507427" y="92683"/>
                  </a:lnTo>
                  <a:lnTo>
                    <a:pt x="510717" y="82216"/>
                  </a:lnTo>
                  <a:lnTo>
                    <a:pt x="512351" y="71091"/>
                  </a:lnTo>
                  <a:lnTo>
                    <a:pt x="512265" y="59679"/>
                  </a:lnTo>
                  <a:lnTo>
                    <a:pt x="510369" y="48493"/>
                  </a:lnTo>
                  <a:lnTo>
                    <a:pt x="506801" y="37797"/>
                  </a:lnTo>
                  <a:lnTo>
                    <a:pt x="501657" y="27828"/>
                  </a:lnTo>
                  <a:lnTo>
                    <a:pt x="494886" y="18889"/>
                  </a:lnTo>
                  <a:lnTo>
                    <a:pt x="486614" y="11055"/>
                  </a:lnTo>
                  <a:lnTo>
                    <a:pt x="477102" y="4789"/>
                  </a:lnTo>
                  <a:lnTo>
                    <a:pt x="466638" y="1009"/>
                  </a:lnTo>
                  <a:lnTo>
                    <a:pt x="455487" y="0"/>
                  </a:lnTo>
                  <a:lnTo>
                    <a:pt x="444246" y="1682"/>
                  </a:lnTo>
                  <a:lnTo>
                    <a:pt x="433810" y="5938"/>
                  </a:lnTo>
                  <a:lnTo>
                    <a:pt x="424599" y="12431"/>
                  </a:lnTo>
                  <a:lnTo>
                    <a:pt x="416611" y="20707"/>
                  </a:lnTo>
                  <a:lnTo>
                    <a:pt x="409653" y="30321"/>
                  </a:lnTo>
                  <a:lnTo>
                    <a:pt x="403501" y="40910"/>
                  </a:lnTo>
                  <a:lnTo>
                    <a:pt x="398341" y="52387"/>
                  </a:lnTo>
                  <a:lnTo>
                    <a:pt x="394751" y="64913"/>
                  </a:lnTo>
                  <a:lnTo>
                    <a:pt x="392915" y="78492"/>
                  </a:lnTo>
                  <a:lnTo>
                    <a:pt x="392666" y="92781"/>
                  </a:lnTo>
                  <a:lnTo>
                    <a:pt x="393694" y="107215"/>
                  </a:lnTo>
                  <a:lnTo>
                    <a:pt x="395691" y="121447"/>
                  </a:lnTo>
                  <a:lnTo>
                    <a:pt x="398590" y="135169"/>
                  </a:lnTo>
                  <a:lnTo>
                    <a:pt x="402556" y="148015"/>
                  </a:lnTo>
                  <a:lnTo>
                    <a:pt x="407604" y="159865"/>
                  </a:lnTo>
                  <a:lnTo>
                    <a:pt x="413782" y="170222"/>
                  </a:lnTo>
                  <a:lnTo>
                    <a:pt x="421265" y="178144"/>
                  </a:lnTo>
                  <a:lnTo>
                    <a:pt x="430020" y="183330"/>
                  </a:lnTo>
                  <a:lnTo>
                    <a:pt x="439653" y="185849"/>
                  </a:lnTo>
                  <a:lnTo>
                    <a:pt x="449556" y="185809"/>
                  </a:lnTo>
                  <a:lnTo>
                    <a:pt x="459351" y="183537"/>
                  </a:lnTo>
                  <a:lnTo>
                    <a:pt x="468901" y="179286"/>
                  </a:lnTo>
                  <a:lnTo>
                    <a:pt x="478194" y="173125"/>
                  </a:lnTo>
                  <a:lnTo>
                    <a:pt x="487264" y="165300"/>
                  </a:lnTo>
                  <a:lnTo>
                    <a:pt x="495982" y="157345"/>
                  </a:lnTo>
                  <a:lnTo>
                    <a:pt x="504757" y="152615"/>
                  </a:lnTo>
                  <a:lnTo>
                    <a:pt x="513390" y="153230"/>
                  </a:lnTo>
                  <a:lnTo>
                    <a:pt x="520217" y="158852"/>
                  </a:lnTo>
                  <a:lnTo>
                    <a:pt x="525078" y="168641"/>
                  </a:lnTo>
                  <a:lnTo>
                    <a:pt x="528211" y="181304"/>
                  </a:lnTo>
                  <a:lnTo>
                    <a:pt x="529689" y="195267"/>
                  </a:lnTo>
                  <a:lnTo>
                    <a:pt x="529690" y="209535"/>
                  </a:lnTo>
                  <a:lnTo>
                    <a:pt x="528293" y="223665"/>
                  </a:lnTo>
                  <a:lnTo>
                    <a:pt x="525412" y="237519"/>
                  </a:lnTo>
                  <a:lnTo>
                    <a:pt x="521132" y="251091"/>
                  </a:lnTo>
                  <a:lnTo>
                    <a:pt x="515486" y="264227"/>
                  </a:lnTo>
                  <a:lnTo>
                    <a:pt x="508367" y="276610"/>
                  </a:lnTo>
                  <a:lnTo>
                    <a:pt x="499856" y="288126"/>
                  </a:lnTo>
                  <a:lnTo>
                    <a:pt x="490181" y="298652"/>
                  </a:lnTo>
                  <a:lnTo>
                    <a:pt x="479607" y="307969"/>
                  </a:lnTo>
                  <a:lnTo>
                    <a:pt x="468360" y="316069"/>
                  </a:lnTo>
                  <a:lnTo>
                    <a:pt x="456233" y="322924"/>
                  </a:lnTo>
                  <a:lnTo>
                    <a:pt x="442624" y="328388"/>
                  </a:lnTo>
                  <a:lnTo>
                    <a:pt x="427323" y="332509"/>
                  </a:lnTo>
                  <a:lnTo>
                    <a:pt x="410480" y="335298"/>
                  </a:lnTo>
                  <a:lnTo>
                    <a:pt x="392392" y="336636"/>
                  </a:lnTo>
                  <a:lnTo>
                    <a:pt x="373356" y="336602"/>
                  </a:lnTo>
                  <a:lnTo>
                    <a:pt x="353434" y="335616"/>
                  </a:lnTo>
                  <a:lnTo>
                    <a:pt x="332453" y="334312"/>
                  </a:lnTo>
                  <a:lnTo>
                    <a:pt x="310421" y="333078"/>
                  </a:lnTo>
                  <a:lnTo>
                    <a:pt x="288077" y="331861"/>
                  </a:lnTo>
                  <a:lnTo>
                    <a:pt x="266732" y="330311"/>
                  </a:lnTo>
                  <a:lnTo>
                    <a:pt x="247021" y="328242"/>
                  </a:lnTo>
                  <a:lnTo>
                    <a:pt x="228185" y="325847"/>
                  </a:lnTo>
                  <a:lnTo>
                    <a:pt x="208483" y="323577"/>
                  </a:lnTo>
                  <a:lnTo>
                    <a:pt x="186991" y="321695"/>
                  </a:lnTo>
                  <a:lnTo>
                    <a:pt x="164365" y="320453"/>
                  </a:lnTo>
                  <a:lnTo>
                    <a:pt x="142349" y="320173"/>
                  </a:lnTo>
                  <a:lnTo>
                    <a:pt x="121927" y="320926"/>
                  </a:lnTo>
                  <a:lnTo>
                    <a:pt x="103086" y="322397"/>
                  </a:lnTo>
                  <a:lnTo>
                    <a:pt x="85243" y="324027"/>
                  </a:lnTo>
                  <a:lnTo>
                    <a:pt x="67934" y="325476"/>
                  </a:lnTo>
                  <a:lnTo>
                    <a:pt x="51616" y="326633"/>
                  </a:lnTo>
                  <a:lnTo>
                    <a:pt x="35982" y="327624"/>
                  </a:lnTo>
                  <a:lnTo>
                    <a:pt x="19651" y="328530"/>
                  </a:lnTo>
                  <a:lnTo>
                    <a:pt x="0" y="329501"/>
                  </a:lnTo>
                </a:path>
              </a:pathLst>
            </a:custGeom>
            <a:ln w="4612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469337" y="1268997"/>
            <a:ext cx="2822099" cy="654223"/>
            <a:chOff x="3469337" y="1268997"/>
            <a:chExt cx="2822099" cy="654223"/>
          </a:xfrm>
        </p:grpSpPr>
        <p:sp>
          <p:nvSpPr>
            <p:cNvPr id="35" name="Freeform 34"/>
            <p:cNvSpPr/>
            <p:nvPr/>
          </p:nvSpPr>
          <p:spPr>
            <a:xfrm>
              <a:off x="3469337" y="1268997"/>
              <a:ext cx="275556" cy="545435"/>
            </a:xfrm>
            <a:custGeom>
              <a:avLst/>
              <a:gdLst/>
              <a:ahLst/>
              <a:cxnLst/>
              <a:rect l="0" t="0" r="0" b="0"/>
              <a:pathLst>
                <a:path w="275556" h="545435">
                  <a:moveTo>
                    <a:pt x="264934" y="105904"/>
                  </a:moveTo>
                  <a:lnTo>
                    <a:pt x="261907" y="97025"/>
                  </a:lnTo>
                  <a:lnTo>
                    <a:pt x="258454" y="88605"/>
                  </a:lnTo>
                  <a:lnTo>
                    <a:pt x="254226" y="79829"/>
                  </a:lnTo>
                  <a:lnTo>
                    <a:pt x="249457" y="70628"/>
                  </a:lnTo>
                  <a:lnTo>
                    <a:pt x="244581" y="61049"/>
                  </a:lnTo>
                  <a:lnTo>
                    <a:pt x="239849" y="51180"/>
                  </a:lnTo>
                  <a:lnTo>
                    <a:pt x="234851" y="41427"/>
                  </a:lnTo>
                  <a:lnTo>
                    <a:pt x="228650" y="32471"/>
                  </a:lnTo>
                  <a:lnTo>
                    <a:pt x="220813" y="24623"/>
                  </a:lnTo>
                  <a:lnTo>
                    <a:pt x="211394" y="17851"/>
                  </a:lnTo>
                  <a:lnTo>
                    <a:pt x="200659" y="11975"/>
                  </a:lnTo>
                  <a:lnTo>
                    <a:pt x="188916" y="6801"/>
                  </a:lnTo>
                  <a:lnTo>
                    <a:pt x="176604" y="2642"/>
                  </a:lnTo>
                  <a:lnTo>
                    <a:pt x="164245" y="280"/>
                  </a:lnTo>
                  <a:lnTo>
                    <a:pt x="152133" y="0"/>
                  </a:lnTo>
                  <a:lnTo>
                    <a:pt x="140517" y="1623"/>
                  </a:lnTo>
                  <a:lnTo>
                    <a:pt x="129682" y="4790"/>
                  </a:lnTo>
                  <a:lnTo>
                    <a:pt x="119704" y="9129"/>
                  </a:lnTo>
                  <a:lnTo>
                    <a:pt x="110488" y="14486"/>
                  </a:lnTo>
                  <a:lnTo>
                    <a:pt x="101883" y="20922"/>
                  </a:lnTo>
                  <a:lnTo>
                    <a:pt x="93735" y="28389"/>
                  </a:lnTo>
                  <a:lnTo>
                    <a:pt x="85918" y="36889"/>
                  </a:lnTo>
                  <a:lnTo>
                    <a:pt x="78334" y="46539"/>
                  </a:lnTo>
                  <a:lnTo>
                    <a:pt x="70912" y="57294"/>
                  </a:lnTo>
                  <a:lnTo>
                    <a:pt x="63600" y="68980"/>
                  </a:lnTo>
                  <a:lnTo>
                    <a:pt x="56364" y="81388"/>
                  </a:lnTo>
                  <a:lnTo>
                    <a:pt x="49183" y="94335"/>
                  </a:lnTo>
                  <a:lnTo>
                    <a:pt x="42207" y="107832"/>
                  </a:lnTo>
                  <a:lnTo>
                    <a:pt x="35733" y="122077"/>
                  </a:lnTo>
                  <a:lnTo>
                    <a:pt x="29886" y="137116"/>
                  </a:lnTo>
                  <a:lnTo>
                    <a:pt x="24626" y="152858"/>
                  </a:lnTo>
                  <a:lnTo>
                    <a:pt x="19848" y="169161"/>
                  </a:lnTo>
                  <a:lnTo>
                    <a:pt x="15442" y="185889"/>
                  </a:lnTo>
                  <a:lnTo>
                    <a:pt x="11473" y="203090"/>
                  </a:lnTo>
                  <a:lnTo>
                    <a:pt x="8174" y="220985"/>
                  </a:lnTo>
                  <a:lnTo>
                    <a:pt x="5617" y="239629"/>
                  </a:lnTo>
                  <a:lnTo>
                    <a:pt x="3729" y="258613"/>
                  </a:lnTo>
                  <a:lnTo>
                    <a:pt x="2378" y="277181"/>
                  </a:lnTo>
                  <a:lnTo>
                    <a:pt x="1430" y="294943"/>
                  </a:lnTo>
                  <a:lnTo>
                    <a:pt x="776" y="312017"/>
                  </a:lnTo>
                  <a:lnTo>
                    <a:pt x="329" y="328828"/>
                  </a:lnTo>
                  <a:lnTo>
                    <a:pt x="31" y="345665"/>
                  </a:lnTo>
                  <a:lnTo>
                    <a:pt x="0" y="362480"/>
                  </a:lnTo>
                  <a:lnTo>
                    <a:pt x="515" y="378982"/>
                  </a:lnTo>
                  <a:lnTo>
                    <a:pt x="1687" y="395021"/>
                  </a:lnTo>
                  <a:lnTo>
                    <a:pt x="3467" y="410598"/>
                  </a:lnTo>
                  <a:lnTo>
                    <a:pt x="5742" y="425786"/>
                  </a:lnTo>
                  <a:lnTo>
                    <a:pt x="8399" y="440668"/>
                  </a:lnTo>
                  <a:lnTo>
                    <a:pt x="11498" y="455159"/>
                  </a:lnTo>
                  <a:lnTo>
                    <a:pt x="15272" y="469012"/>
                  </a:lnTo>
                  <a:lnTo>
                    <a:pt x="19795" y="482141"/>
                  </a:lnTo>
                  <a:lnTo>
                    <a:pt x="25158" y="494446"/>
                  </a:lnTo>
                  <a:lnTo>
                    <a:pt x="31539" y="505744"/>
                  </a:lnTo>
                  <a:lnTo>
                    <a:pt x="38940" y="516025"/>
                  </a:lnTo>
                  <a:lnTo>
                    <a:pt x="47382" y="525101"/>
                  </a:lnTo>
                  <a:lnTo>
                    <a:pt x="56986" y="532539"/>
                  </a:lnTo>
                  <a:lnTo>
                    <a:pt x="67706" y="538247"/>
                  </a:lnTo>
                  <a:lnTo>
                    <a:pt x="79367" y="542269"/>
                  </a:lnTo>
                  <a:lnTo>
                    <a:pt x="91758" y="544607"/>
                  </a:lnTo>
                  <a:lnTo>
                    <a:pt x="104683" y="545434"/>
                  </a:lnTo>
                  <a:lnTo>
                    <a:pt x="117824" y="545034"/>
                  </a:lnTo>
                  <a:lnTo>
                    <a:pt x="130756" y="543703"/>
                  </a:lnTo>
                  <a:lnTo>
                    <a:pt x="143262" y="541686"/>
                  </a:lnTo>
                  <a:lnTo>
                    <a:pt x="155318" y="539019"/>
                  </a:lnTo>
                  <a:lnTo>
                    <a:pt x="166986" y="535537"/>
                  </a:lnTo>
                  <a:lnTo>
                    <a:pt x="178345" y="531214"/>
                  </a:lnTo>
                  <a:lnTo>
                    <a:pt x="189309" y="526156"/>
                  </a:lnTo>
                  <a:lnTo>
                    <a:pt x="199632" y="520517"/>
                  </a:lnTo>
                  <a:lnTo>
                    <a:pt x="209231" y="514443"/>
                  </a:lnTo>
                  <a:lnTo>
                    <a:pt x="218174" y="508057"/>
                  </a:lnTo>
                  <a:lnTo>
                    <a:pt x="226590" y="501450"/>
                  </a:lnTo>
                  <a:lnTo>
                    <a:pt x="234601" y="494695"/>
                  </a:lnTo>
                  <a:lnTo>
                    <a:pt x="242209" y="487952"/>
                  </a:lnTo>
                  <a:lnTo>
                    <a:pt x="250138" y="480706"/>
                  </a:lnTo>
                  <a:lnTo>
                    <a:pt x="260216" y="471193"/>
                  </a:lnTo>
                  <a:lnTo>
                    <a:pt x="275555" y="456405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54617" y="1629785"/>
              <a:ext cx="163440" cy="154219"/>
            </a:xfrm>
            <a:custGeom>
              <a:avLst/>
              <a:gdLst/>
              <a:ahLst/>
              <a:cxnLst/>
              <a:rect l="0" t="0" r="0" b="0"/>
              <a:pathLst>
                <a:path w="163440" h="154219">
                  <a:moveTo>
                    <a:pt x="117730" y="21268"/>
                  </a:moveTo>
                  <a:lnTo>
                    <a:pt x="111676" y="15416"/>
                  </a:lnTo>
                  <a:lnTo>
                    <a:pt x="104771" y="10449"/>
                  </a:lnTo>
                  <a:lnTo>
                    <a:pt x="96309" y="5920"/>
                  </a:lnTo>
                  <a:lnTo>
                    <a:pt x="86598" y="2185"/>
                  </a:lnTo>
                  <a:lnTo>
                    <a:pt x="76192" y="98"/>
                  </a:lnTo>
                  <a:lnTo>
                    <a:pt x="65496" y="0"/>
                  </a:lnTo>
                  <a:lnTo>
                    <a:pt x="54877" y="1914"/>
                  </a:lnTo>
                  <a:lnTo>
                    <a:pt x="44737" y="5811"/>
                  </a:lnTo>
                  <a:lnTo>
                    <a:pt x="35240" y="11464"/>
                  </a:lnTo>
                  <a:lnTo>
                    <a:pt x="26523" y="18694"/>
                  </a:lnTo>
                  <a:lnTo>
                    <a:pt x="18791" y="27469"/>
                  </a:lnTo>
                  <a:lnTo>
                    <a:pt x="12065" y="37620"/>
                  </a:lnTo>
                  <a:lnTo>
                    <a:pt x="6537" y="48726"/>
                  </a:lnTo>
                  <a:lnTo>
                    <a:pt x="2645" y="60206"/>
                  </a:lnTo>
                  <a:lnTo>
                    <a:pt x="480" y="71699"/>
                  </a:lnTo>
                  <a:lnTo>
                    <a:pt x="0" y="83057"/>
                  </a:lnTo>
                  <a:lnTo>
                    <a:pt x="1203" y="94247"/>
                  </a:lnTo>
                  <a:lnTo>
                    <a:pt x="3921" y="105278"/>
                  </a:lnTo>
                  <a:lnTo>
                    <a:pt x="8037" y="115849"/>
                  </a:lnTo>
                  <a:lnTo>
                    <a:pt x="13563" y="125370"/>
                  </a:lnTo>
                  <a:lnTo>
                    <a:pt x="20384" y="133602"/>
                  </a:lnTo>
                  <a:lnTo>
                    <a:pt x="28433" y="140464"/>
                  </a:lnTo>
                  <a:lnTo>
                    <a:pt x="37773" y="145864"/>
                  </a:lnTo>
                  <a:lnTo>
                    <a:pt x="48311" y="149902"/>
                  </a:lnTo>
                  <a:lnTo>
                    <a:pt x="59679" y="152650"/>
                  </a:lnTo>
                  <a:lnTo>
                    <a:pt x="71337" y="154057"/>
                  </a:lnTo>
                  <a:lnTo>
                    <a:pt x="82945" y="154218"/>
                  </a:lnTo>
                  <a:lnTo>
                    <a:pt x="94208" y="153183"/>
                  </a:lnTo>
                  <a:lnTo>
                    <a:pt x="104798" y="150880"/>
                  </a:lnTo>
                  <a:lnTo>
                    <a:pt x="114610" y="147384"/>
                  </a:lnTo>
                  <a:lnTo>
                    <a:pt x="123711" y="142729"/>
                  </a:lnTo>
                  <a:lnTo>
                    <a:pt x="132241" y="136830"/>
                  </a:lnTo>
                  <a:lnTo>
                    <a:pt x="140327" y="129752"/>
                  </a:lnTo>
                  <a:lnTo>
                    <a:pt x="147761" y="121357"/>
                  </a:lnTo>
                  <a:lnTo>
                    <a:pt x="154014" y="111248"/>
                  </a:lnTo>
                  <a:lnTo>
                    <a:pt x="158882" y="99373"/>
                  </a:lnTo>
                  <a:lnTo>
                    <a:pt x="162152" y="86286"/>
                  </a:lnTo>
                  <a:lnTo>
                    <a:pt x="163439" y="72931"/>
                  </a:lnTo>
                  <a:lnTo>
                    <a:pt x="162732" y="59889"/>
                  </a:lnTo>
                  <a:lnTo>
                    <a:pt x="160235" y="47611"/>
                  </a:lnTo>
                  <a:lnTo>
                    <a:pt x="155731" y="35281"/>
                  </a:lnTo>
                  <a:lnTo>
                    <a:pt x="146571" y="20696"/>
                  </a:lnTo>
                  <a:lnTo>
                    <a:pt x="128352" y="26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70929" y="1672286"/>
              <a:ext cx="198814" cy="127466"/>
            </a:xfrm>
            <a:custGeom>
              <a:avLst/>
              <a:gdLst/>
              <a:ahLst/>
              <a:cxnLst/>
              <a:rect l="0" t="0" r="0" b="0"/>
              <a:pathLst>
                <a:path w="198814" h="127466">
                  <a:moveTo>
                    <a:pt x="7631" y="53116"/>
                  </a:moveTo>
                  <a:lnTo>
                    <a:pt x="7631" y="64954"/>
                  </a:lnTo>
                  <a:lnTo>
                    <a:pt x="7631" y="76181"/>
                  </a:lnTo>
                  <a:lnTo>
                    <a:pt x="7602" y="87802"/>
                  </a:lnTo>
                  <a:lnTo>
                    <a:pt x="6568" y="97092"/>
                  </a:lnTo>
                  <a:lnTo>
                    <a:pt x="4141" y="99881"/>
                  </a:lnTo>
                  <a:lnTo>
                    <a:pt x="1899" y="96280"/>
                  </a:lnTo>
                  <a:lnTo>
                    <a:pt x="446" y="88130"/>
                  </a:lnTo>
                  <a:lnTo>
                    <a:pt x="0" y="77268"/>
                  </a:lnTo>
                  <a:lnTo>
                    <a:pt x="540" y="64914"/>
                  </a:lnTo>
                  <a:lnTo>
                    <a:pt x="2074" y="51922"/>
                  </a:lnTo>
                  <a:lnTo>
                    <a:pt x="4726" y="38974"/>
                  </a:lnTo>
                  <a:lnTo>
                    <a:pt x="8464" y="26422"/>
                  </a:lnTo>
                  <a:lnTo>
                    <a:pt x="13284" y="15161"/>
                  </a:lnTo>
                  <a:lnTo>
                    <a:pt x="19293" y="6700"/>
                  </a:lnTo>
                  <a:lnTo>
                    <a:pt x="26428" y="1618"/>
                  </a:lnTo>
                  <a:lnTo>
                    <a:pt x="34177" y="0"/>
                  </a:lnTo>
                  <a:lnTo>
                    <a:pt x="41704" y="1889"/>
                  </a:lnTo>
                  <a:lnTo>
                    <a:pt x="48555" y="6928"/>
                  </a:lnTo>
                  <a:lnTo>
                    <a:pt x="54639" y="14360"/>
                  </a:lnTo>
                  <a:lnTo>
                    <a:pt x="60046" y="23258"/>
                  </a:lnTo>
                  <a:lnTo>
                    <a:pt x="64930" y="32931"/>
                  </a:lnTo>
                  <a:lnTo>
                    <a:pt x="69942" y="41812"/>
                  </a:lnTo>
                  <a:lnTo>
                    <a:pt x="75791" y="46506"/>
                  </a:lnTo>
                  <a:lnTo>
                    <a:pt x="81788" y="45625"/>
                  </a:lnTo>
                  <a:lnTo>
                    <a:pt x="87016" y="41172"/>
                  </a:lnTo>
                  <a:lnTo>
                    <a:pt x="91692" y="34743"/>
                  </a:lnTo>
                  <a:lnTo>
                    <a:pt x="96399" y="27429"/>
                  </a:lnTo>
                  <a:lnTo>
                    <a:pt x="101478" y="19849"/>
                  </a:lnTo>
                  <a:lnTo>
                    <a:pt x="107175" y="12765"/>
                  </a:lnTo>
                  <a:lnTo>
                    <a:pt x="113760" y="7204"/>
                  </a:lnTo>
                  <a:lnTo>
                    <a:pt x="121279" y="3580"/>
                  </a:lnTo>
                  <a:lnTo>
                    <a:pt x="129452" y="1949"/>
                  </a:lnTo>
                  <a:lnTo>
                    <a:pt x="137800" y="2294"/>
                  </a:lnTo>
                  <a:lnTo>
                    <a:pt x="146020" y="4397"/>
                  </a:lnTo>
                  <a:lnTo>
                    <a:pt x="153845" y="8079"/>
                  </a:lnTo>
                  <a:lnTo>
                    <a:pt x="160963" y="13307"/>
                  </a:lnTo>
                  <a:lnTo>
                    <a:pt x="167275" y="19927"/>
                  </a:lnTo>
                  <a:lnTo>
                    <a:pt x="172692" y="28011"/>
                  </a:lnTo>
                  <a:lnTo>
                    <a:pt x="177046" y="37911"/>
                  </a:lnTo>
                  <a:lnTo>
                    <a:pt x="180356" y="49641"/>
                  </a:lnTo>
                  <a:lnTo>
                    <a:pt x="182974" y="62570"/>
                  </a:lnTo>
                  <a:lnTo>
                    <a:pt x="185857" y="77073"/>
                  </a:lnTo>
                  <a:lnTo>
                    <a:pt x="190390" y="96680"/>
                  </a:lnTo>
                  <a:lnTo>
                    <a:pt x="198813" y="127465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39479" y="1625971"/>
              <a:ext cx="91711" cy="297249"/>
            </a:xfrm>
            <a:custGeom>
              <a:avLst/>
              <a:gdLst/>
              <a:ahLst/>
              <a:cxnLst/>
              <a:rect l="0" t="0" r="0" b="0"/>
              <a:pathLst>
                <a:path w="91711" h="297249">
                  <a:moveTo>
                    <a:pt x="4612" y="110052"/>
                  </a:moveTo>
                  <a:lnTo>
                    <a:pt x="4679" y="124850"/>
                  </a:lnTo>
                  <a:lnTo>
                    <a:pt x="5325" y="138884"/>
                  </a:lnTo>
                  <a:lnTo>
                    <a:pt x="6628" y="153505"/>
                  </a:lnTo>
                  <a:lnTo>
                    <a:pt x="8330" y="168666"/>
                  </a:lnTo>
                  <a:lnTo>
                    <a:pt x="10013" y="183976"/>
                  </a:lnTo>
                  <a:lnTo>
                    <a:pt x="11440" y="199176"/>
                  </a:lnTo>
                  <a:lnTo>
                    <a:pt x="12547" y="214171"/>
                  </a:lnTo>
                  <a:lnTo>
                    <a:pt x="13365" y="228960"/>
                  </a:lnTo>
                  <a:lnTo>
                    <a:pt x="13954" y="243576"/>
                  </a:lnTo>
                  <a:lnTo>
                    <a:pt x="14538" y="258058"/>
                  </a:lnTo>
                  <a:lnTo>
                    <a:pt x="15474" y="272441"/>
                  </a:lnTo>
                  <a:lnTo>
                    <a:pt x="16904" y="286637"/>
                  </a:lnTo>
                  <a:lnTo>
                    <a:pt x="17895" y="296491"/>
                  </a:lnTo>
                  <a:lnTo>
                    <a:pt x="17643" y="297248"/>
                  </a:lnTo>
                  <a:lnTo>
                    <a:pt x="16877" y="291167"/>
                  </a:lnTo>
                  <a:lnTo>
                    <a:pt x="15693" y="280796"/>
                  </a:lnTo>
                  <a:lnTo>
                    <a:pt x="14033" y="267764"/>
                  </a:lnTo>
                  <a:lnTo>
                    <a:pt x="12083" y="253066"/>
                  </a:lnTo>
                  <a:lnTo>
                    <a:pt x="10224" y="237311"/>
                  </a:lnTo>
                  <a:lnTo>
                    <a:pt x="8674" y="220881"/>
                  </a:lnTo>
                  <a:lnTo>
                    <a:pt x="7480" y="204013"/>
                  </a:lnTo>
                  <a:lnTo>
                    <a:pt x="6603" y="186861"/>
                  </a:lnTo>
                  <a:lnTo>
                    <a:pt x="5974" y="169531"/>
                  </a:lnTo>
                  <a:lnTo>
                    <a:pt x="5363" y="152419"/>
                  </a:lnTo>
                  <a:lnTo>
                    <a:pt x="4409" y="136184"/>
                  </a:lnTo>
                  <a:lnTo>
                    <a:pt x="2948" y="121108"/>
                  </a:lnTo>
                  <a:lnTo>
                    <a:pt x="1316" y="106810"/>
                  </a:lnTo>
                  <a:lnTo>
                    <a:pt x="214" y="92480"/>
                  </a:lnTo>
                  <a:lnTo>
                    <a:pt x="0" y="77649"/>
                  </a:lnTo>
                  <a:lnTo>
                    <a:pt x="697" y="62521"/>
                  </a:lnTo>
                  <a:lnTo>
                    <a:pt x="2170" y="47771"/>
                  </a:lnTo>
                  <a:lnTo>
                    <a:pt x="4261" y="33792"/>
                  </a:lnTo>
                  <a:lnTo>
                    <a:pt x="7307" y="21293"/>
                  </a:lnTo>
                  <a:lnTo>
                    <a:pt x="12109" y="11409"/>
                  </a:lnTo>
                  <a:lnTo>
                    <a:pt x="18957" y="4521"/>
                  </a:lnTo>
                  <a:lnTo>
                    <a:pt x="27352" y="685"/>
                  </a:lnTo>
                  <a:lnTo>
                    <a:pt x="36316" y="0"/>
                  </a:lnTo>
                  <a:lnTo>
                    <a:pt x="45216" y="2189"/>
                  </a:lnTo>
                  <a:lnTo>
                    <a:pt x="53633" y="6732"/>
                  </a:lnTo>
                  <a:lnTo>
                    <a:pt x="61215" y="13072"/>
                  </a:lnTo>
                  <a:lnTo>
                    <a:pt x="67877" y="20726"/>
                  </a:lnTo>
                  <a:lnTo>
                    <a:pt x="73716" y="29313"/>
                  </a:lnTo>
                  <a:lnTo>
                    <a:pt x="78898" y="38551"/>
                  </a:lnTo>
                  <a:lnTo>
                    <a:pt x="83577" y="48241"/>
                  </a:lnTo>
                  <a:lnTo>
                    <a:pt x="87562" y="58406"/>
                  </a:lnTo>
                  <a:lnTo>
                    <a:pt x="90335" y="69257"/>
                  </a:lnTo>
                  <a:lnTo>
                    <a:pt x="91710" y="80850"/>
                  </a:lnTo>
                  <a:lnTo>
                    <a:pt x="91640" y="92773"/>
                  </a:lnTo>
                  <a:lnTo>
                    <a:pt x="90060" y="104276"/>
                  </a:lnTo>
                  <a:lnTo>
                    <a:pt x="87085" y="114949"/>
                  </a:lnTo>
                  <a:lnTo>
                    <a:pt x="82797" y="124252"/>
                  </a:lnTo>
                  <a:lnTo>
                    <a:pt x="77154" y="131371"/>
                  </a:lnTo>
                  <a:lnTo>
                    <a:pt x="70225" y="136084"/>
                  </a:lnTo>
                  <a:lnTo>
                    <a:pt x="62085" y="139326"/>
                  </a:lnTo>
                  <a:lnTo>
                    <a:pt x="51508" y="141194"/>
                  </a:lnTo>
                  <a:lnTo>
                    <a:pt x="36476" y="141916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75623" y="1668150"/>
              <a:ext cx="134000" cy="163465"/>
            </a:xfrm>
            <a:custGeom>
              <a:avLst/>
              <a:gdLst/>
              <a:ahLst/>
              <a:cxnLst/>
              <a:rect l="0" t="0" r="0" b="0"/>
              <a:pathLst>
                <a:path w="134000" h="163465">
                  <a:moveTo>
                    <a:pt x="70271" y="99737"/>
                  </a:moveTo>
                  <a:lnTo>
                    <a:pt x="73096" y="87898"/>
                  </a:lnTo>
                  <a:lnTo>
                    <a:pt x="74611" y="76671"/>
                  </a:lnTo>
                  <a:lnTo>
                    <a:pt x="74920" y="64975"/>
                  </a:lnTo>
                  <a:lnTo>
                    <a:pt x="74235" y="52881"/>
                  </a:lnTo>
                  <a:lnTo>
                    <a:pt x="72754" y="40764"/>
                  </a:lnTo>
                  <a:lnTo>
                    <a:pt x="70654" y="28876"/>
                  </a:lnTo>
                  <a:lnTo>
                    <a:pt x="67599" y="17945"/>
                  </a:lnTo>
                  <a:lnTo>
                    <a:pt x="62789" y="9193"/>
                  </a:lnTo>
                  <a:lnTo>
                    <a:pt x="55941" y="3108"/>
                  </a:lnTo>
                  <a:lnTo>
                    <a:pt x="47718" y="0"/>
                  </a:lnTo>
                  <a:lnTo>
                    <a:pt x="39405" y="349"/>
                  </a:lnTo>
                  <a:lnTo>
                    <a:pt x="31764" y="4056"/>
                  </a:lnTo>
                  <a:lnTo>
                    <a:pt x="25013" y="10440"/>
                  </a:lnTo>
                  <a:lnTo>
                    <a:pt x="19092" y="18561"/>
                  </a:lnTo>
                  <a:lnTo>
                    <a:pt x="13850" y="27714"/>
                  </a:lnTo>
                  <a:lnTo>
                    <a:pt x="9288" y="37631"/>
                  </a:lnTo>
                  <a:lnTo>
                    <a:pt x="5575" y="48374"/>
                  </a:lnTo>
                  <a:lnTo>
                    <a:pt x="2738" y="59925"/>
                  </a:lnTo>
                  <a:lnTo>
                    <a:pt x="829" y="72008"/>
                  </a:lnTo>
                  <a:lnTo>
                    <a:pt x="0" y="84160"/>
                  </a:lnTo>
                  <a:lnTo>
                    <a:pt x="233" y="96108"/>
                  </a:lnTo>
                  <a:lnTo>
                    <a:pt x="1535" y="107603"/>
                  </a:lnTo>
                  <a:lnTo>
                    <a:pt x="4019" y="118349"/>
                  </a:lnTo>
                  <a:lnTo>
                    <a:pt x="7637" y="128248"/>
                  </a:lnTo>
                  <a:lnTo>
                    <a:pt x="12374" y="136723"/>
                  </a:lnTo>
                  <a:lnTo>
                    <a:pt x="18326" y="142683"/>
                  </a:lnTo>
                  <a:lnTo>
                    <a:pt x="25423" y="145749"/>
                  </a:lnTo>
                  <a:lnTo>
                    <a:pt x="33145" y="146012"/>
                  </a:lnTo>
                  <a:lnTo>
                    <a:pt x="40654" y="143666"/>
                  </a:lnTo>
                  <a:lnTo>
                    <a:pt x="47488" y="139096"/>
                  </a:lnTo>
                  <a:lnTo>
                    <a:pt x="53391" y="132611"/>
                  </a:lnTo>
                  <a:lnTo>
                    <a:pt x="58138" y="124346"/>
                  </a:lnTo>
                  <a:lnTo>
                    <a:pt x="61753" y="114569"/>
                  </a:lnTo>
                  <a:lnTo>
                    <a:pt x="64939" y="104835"/>
                  </a:lnTo>
                  <a:lnTo>
                    <a:pt x="68765" y="98911"/>
                  </a:lnTo>
                  <a:lnTo>
                    <a:pt x="73094" y="98696"/>
                  </a:lnTo>
                  <a:lnTo>
                    <a:pt x="77195" y="102389"/>
                  </a:lnTo>
                  <a:lnTo>
                    <a:pt x="81164" y="108506"/>
                  </a:lnTo>
                  <a:lnTo>
                    <a:pt x="85436" y="116168"/>
                  </a:lnTo>
                  <a:lnTo>
                    <a:pt x="90240" y="124822"/>
                  </a:lnTo>
                  <a:lnTo>
                    <a:pt x="95673" y="133662"/>
                  </a:lnTo>
                  <a:lnTo>
                    <a:pt x="102552" y="142421"/>
                  </a:lnTo>
                  <a:lnTo>
                    <a:pt x="113740" y="151860"/>
                  </a:lnTo>
                  <a:lnTo>
                    <a:pt x="133999" y="163464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541486" y="1438628"/>
              <a:ext cx="21243" cy="382366"/>
            </a:xfrm>
            <a:custGeom>
              <a:avLst/>
              <a:gdLst/>
              <a:ahLst/>
              <a:cxnLst/>
              <a:rect l="0" t="0" r="0" b="0"/>
              <a:pathLst>
                <a:path w="21243" h="382366">
                  <a:moveTo>
                    <a:pt x="0" y="0"/>
                  </a:moveTo>
                  <a:lnTo>
                    <a:pt x="0" y="11974"/>
                  </a:lnTo>
                  <a:lnTo>
                    <a:pt x="0" y="24492"/>
                  </a:lnTo>
                  <a:lnTo>
                    <a:pt x="0" y="38809"/>
                  </a:lnTo>
                  <a:lnTo>
                    <a:pt x="0" y="54830"/>
                  </a:lnTo>
                  <a:lnTo>
                    <a:pt x="0" y="72275"/>
                  </a:lnTo>
                  <a:lnTo>
                    <a:pt x="4" y="90817"/>
                  </a:lnTo>
                  <a:lnTo>
                    <a:pt x="179" y="109836"/>
                  </a:lnTo>
                  <a:lnTo>
                    <a:pt x="833" y="128482"/>
                  </a:lnTo>
                  <a:lnTo>
                    <a:pt x="2092" y="146326"/>
                  </a:lnTo>
                  <a:lnTo>
                    <a:pt x="3760" y="163639"/>
                  </a:lnTo>
                  <a:lnTo>
                    <a:pt x="5422" y="181154"/>
                  </a:lnTo>
                  <a:lnTo>
                    <a:pt x="6842" y="199283"/>
                  </a:lnTo>
                  <a:lnTo>
                    <a:pt x="8119" y="217616"/>
                  </a:lnTo>
                  <a:lnTo>
                    <a:pt x="9588" y="235145"/>
                  </a:lnTo>
                  <a:lnTo>
                    <a:pt x="11431" y="251352"/>
                  </a:lnTo>
                  <a:lnTo>
                    <a:pt x="13507" y="266372"/>
                  </a:lnTo>
                  <a:lnTo>
                    <a:pt x="15451" y="280718"/>
                  </a:lnTo>
                  <a:lnTo>
                    <a:pt x="17060" y="294772"/>
                  </a:lnTo>
                  <a:lnTo>
                    <a:pt x="18296" y="308708"/>
                  </a:lnTo>
                  <a:lnTo>
                    <a:pt x="19335" y="324244"/>
                  </a:lnTo>
                  <a:lnTo>
                    <a:pt x="20265" y="346135"/>
                  </a:lnTo>
                  <a:lnTo>
                    <a:pt x="21242" y="382365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445894" y="1566083"/>
              <a:ext cx="180562" cy="42486"/>
            </a:xfrm>
            <a:custGeom>
              <a:avLst/>
              <a:gdLst/>
              <a:ahLst/>
              <a:cxnLst/>
              <a:rect l="0" t="0" r="0" b="0"/>
              <a:pathLst>
                <a:path w="180562" h="42486">
                  <a:moveTo>
                    <a:pt x="180561" y="0"/>
                  </a:moveTo>
                  <a:lnTo>
                    <a:pt x="165898" y="68"/>
                  </a:lnTo>
                  <a:lnTo>
                    <a:pt x="153157" y="714"/>
                  </a:lnTo>
                  <a:lnTo>
                    <a:pt x="141143" y="2022"/>
                  </a:lnTo>
                  <a:lnTo>
                    <a:pt x="129385" y="3898"/>
                  </a:lnTo>
                  <a:lnTo>
                    <a:pt x="117440" y="6235"/>
                  </a:lnTo>
                  <a:lnTo>
                    <a:pt x="105097" y="8924"/>
                  </a:lnTo>
                  <a:lnTo>
                    <a:pt x="92491" y="11874"/>
                  </a:lnTo>
                  <a:lnTo>
                    <a:pt x="79992" y="15008"/>
                  </a:lnTo>
                  <a:lnTo>
                    <a:pt x="67814" y="18272"/>
                  </a:lnTo>
                  <a:lnTo>
                    <a:pt x="56068" y="21667"/>
                  </a:lnTo>
                  <a:lnTo>
                    <a:pt x="43477" y="25682"/>
                  </a:lnTo>
                  <a:lnTo>
                    <a:pt x="26679" y="31800"/>
                  </a:lnTo>
                  <a:lnTo>
                    <a:pt x="0" y="42485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58320" y="1714781"/>
              <a:ext cx="10622" cy="138077"/>
            </a:xfrm>
            <a:custGeom>
              <a:avLst/>
              <a:gdLst/>
              <a:ahLst/>
              <a:cxnLst/>
              <a:rect l="0" t="0" r="0" b="0"/>
              <a:pathLst>
                <a:path w="10622" h="138077">
                  <a:moveTo>
                    <a:pt x="0" y="0"/>
                  </a:moveTo>
                  <a:lnTo>
                    <a:pt x="0" y="11838"/>
                  </a:lnTo>
                  <a:lnTo>
                    <a:pt x="0" y="23065"/>
                  </a:lnTo>
                  <a:lnTo>
                    <a:pt x="4" y="34761"/>
                  </a:lnTo>
                  <a:lnTo>
                    <a:pt x="178" y="46855"/>
                  </a:lnTo>
                  <a:lnTo>
                    <a:pt x="833" y="58972"/>
                  </a:lnTo>
                  <a:lnTo>
                    <a:pt x="2092" y="70875"/>
                  </a:lnTo>
                  <a:lnTo>
                    <a:pt x="3769" y="82426"/>
                  </a:lnTo>
                  <a:lnTo>
                    <a:pt x="5611" y="94862"/>
                  </a:lnTo>
                  <a:lnTo>
                    <a:pt x="7785" y="111527"/>
                  </a:lnTo>
                  <a:lnTo>
                    <a:pt x="10621" y="138076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58320" y="1555462"/>
              <a:ext cx="1" cy="10622"/>
            </a:xfrm>
            <a:custGeom>
              <a:avLst/>
              <a:gdLst/>
              <a:ahLst/>
              <a:cxnLst/>
              <a:rect l="0" t="0" r="0" b="0"/>
              <a:pathLst>
                <a:path w="1" h="10622">
                  <a:moveTo>
                    <a:pt x="0" y="10621"/>
                  </a:moveTo>
                  <a:lnTo>
                    <a:pt x="0" y="0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32668" y="1470492"/>
              <a:ext cx="142383" cy="341610"/>
            </a:xfrm>
            <a:custGeom>
              <a:avLst/>
              <a:gdLst/>
              <a:ahLst/>
              <a:cxnLst/>
              <a:rect l="0" t="0" r="0" b="0"/>
              <a:pathLst>
                <a:path w="142383" h="341610">
                  <a:moveTo>
                    <a:pt x="0" y="0"/>
                  </a:moveTo>
                  <a:lnTo>
                    <a:pt x="0" y="8750"/>
                  </a:lnTo>
                  <a:lnTo>
                    <a:pt x="0" y="21207"/>
                  </a:lnTo>
                  <a:lnTo>
                    <a:pt x="0" y="35509"/>
                  </a:lnTo>
                  <a:lnTo>
                    <a:pt x="5" y="50912"/>
                  </a:lnTo>
                  <a:lnTo>
                    <a:pt x="179" y="67212"/>
                  </a:lnTo>
                  <a:lnTo>
                    <a:pt x="833" y="84493"/>
                  </a:lnTo>
                  <a:lnTo>
                    <a:pt x="2093" y="102725"/>
                  </a:lnTo>
                  <a:lnTo>
                    <a:pt x="3760" y="121600"/>
                  </a:lnTo>
                  <a:lnTo>
                    <a:pt x="5423" y="140633"/>
                  </a:lnTo>
                  <a:lnTo>
                    <a:pt x="6843" y="159518"/>
                  </a:lnTo>
                  <a:lnTo>
                    <a:pt x="8120" y="177824"/>
                  </a:lnTo>
                  <a:lnTo>
                    <a:pt x="9589" y="194933"/>
                  </a:lnTo>
                  <a:lnTo>
                    <a:pt x="11431" y="210632"/>
                  </a:lnTo>
                  <a:lnTo>
                    <a:pt x="13507" y="225363"/>
                  </a:lnTo>
                  <a:lnTo>
                    <a:pt x="15452" y="239992"/>
                  </a:lnTo>
                  <a:lnTo>
                    <a:pt x="17060" y="255032"/>
                  </a:lnTo>
                  <a:lnTo>
                    <a:pt x="18293" y="270472"/>
                  </a:lnTo>
                  <a:lnTo>
                    <a:pt x="19197" y="285970"/>
                  </a:lnTo>
                  <a:lnTo>
                    <a:pt x="19817" y="301202"/>
                  </a:lnTo>
                  <a:lnTo>
                    <a:pt x="19436" y="312863"/>
                  </a:lnTo>
                  <a:lnTo>
                    <a:pt x="18030" y="317069"/>
                  </a:lnTo>
                  <a:lnTo>
                    <a:pt x="17283" y="315417"/>
                  </a:lnTo>
                  <a:lnTo>
                    <a:pt x="17635" y="309963"/>
                  </a:lnTo>
                  <a:lnTo>
                    <a:pt x="18928" y="301891"/>
                  </a:lnTo>
                  <a:lnTo>
                    <a:pt x="20922" y="291959"/>
                  </a:lnTo>
                  <a:lnTo>
                    <a:pt x="23409" y="280877"/>
                  </a:lnTo>
                  <a:lnTo>
                    <a:pt x="26238" y="269351"/>
                  </a:lnTo>
                  <a:lnTo>
                    <a:pt x="29307" y="257805"/>
                  </a:lnTo>
                  <a:lnTo>
                    <a:pt x="32874" y="246740"/>
                  </a:lnTo>
                  <a:lnTo>
                    <a:pt x="37506" y="236813"/>
                  </a:lnTo>
                  <a:lnTo>
                    <a:pt x="43435" y="228283"/>
                  </a:lnTo>
                  <a:lnTo>
                    <a:pt x="50736" y="221545"/>
                  </a:lnTo>
                  <a:lnTo>
                    <a:pt x="59500" y="217295"/>
                  </a:lnTo>
                  <a:lnTo>
                    <a:pt x="69610" y="215674"/>
                  </a:lnTo>
                  <a:lnTo>
                    <a:pt x="80503" y="216534"/>
                  </a:lnTo>
                  <a:lnTo>
                    <a:pt x="91297" y="219709"/>
                  </a:lnTo>
                  <a:lnTo>
                    <a:pt x="101496" y="224867"/>
                  </a:lnTo>
                  <a:lnTo>
                    <a:pt x="110820" y="231592"/>
                  </a:lnTo>
                  <a:lnTo>
                    <a:pt x="119026" y="239488"/>
                  </a:lnTo>
                  <a:lnTo>
                    <a:pt x="126108" y="248235"/>
                  </a:lnTo>
                  <a:lnTo>
                    <a:pt x="132061" y="257747"/>
                  </a:lnTo>
                  <a:lnTo>
                    <a:pt x="136784" y="268151"/>
                  </a:lnTo>
                  <a:lnTo>
                    <a:pt x="140326" y="279434"/>
                  </a:lnTo>
                  <a:lnTo>
                    <a:pt x="142382" y="290978"/>
                  </a:lnTo>
                  <a:lnTo>
                    <a:pt x="142244" y="301688"/>
                  </a:lnTo>
                  <a:lnTo>
                    <a:pt x="139719" y="311018"/>
                  </a:lnTo>
                  <a:lnTo>
                    <a:pt x="135065" y="318939"/>
                  </a:lnTo>
                  <a:lnTo>
                    <a:pt x="128708" y="325662"/>
                  </a:lnTo>
                  <a:lnTo>
                    <a:pt x="121071" y="331446"/>
                  </a:lnTo>
                  <a:lnTo>
                    <a:pt x="112510" y="336203"/>
                  </a:lnTo>
                  <a:lnTo>
                    <a:pt x="103296" y="339511"/>
                  </a:lnTo>
                  <a:lnTo>
                    <a:pt x="93631" y="341255"/>
                  </a:lnTo>
                  <a:lnTo>
                    <a:pt x="83655" y="341609"/>
                  </a:lnTo>
                  <a:lnTo>
                    <a:pt x="73468" y="340850"/>
                  </a:lnTo>
                  <a:lnTo>
                    <a:pt x="63147" y="339257"/>
                  </a:lnTo>
                  <a:lnTo>
                    <a:pt x="53005" y="337021"/>
                  </a:lnTo>
                  <a:lnTo>
                    <a:pt x="42488" y="333924"/>
                  </a:lnTo>
                  <a:lnTo>
                    <a:pt x="29546" y="328572"/>
                  </a:lnTo>
                  <a:lnTo>
                    <a:pt x="10621" y="318637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02608" y="1438628"/>
              <a:ext cx="31865" cy="403609"/>
            </a:xfrm>
            <a:custGeom>
              <a:avLst/>
              <a:gdLst/>
              <a:ahLst/>
              <a:cxnLst/>
              <a:rect l="0" t="0" r="0" b="0"/>
              <a:pathLst>
                <a:path w="31865" h="403609">
                  <a:moveTo>
                    <a:pt x="0" y="0"/>
                  </a:moveTo>
                  <a:lnTo>
                    <a:pt x="0" y="8755"/>
                  </a:lnTo>
                  <a:lnTo>
                    <a:pt x="0" y="21386"/>
                  </a:lnTo>
                  <a:lnTo>
                    <a:pt x="0" y="36343"/>
                  </a:lnTo>
                  <a:lnTo>
                    <a:pt x="5" y="52996"/>
                  </a:lnTo>
                  <a:lnTo>
                    <a:pt x="179" y="70614"/>
                  </a:lnTo>
                  <a:lnTo>
                    <a:pt x="833" y="88250"/>
                  </a:lnTo>
                  <a:lnTo>
                    <a:pt x="2098" y="105387"/>
                  </a:lnTo>
                  <a:lnTo>
                    <a:pt x="3940" y="122379"/>
                  </a:lnTo>
                  <a:lnTo>
                    <a:pt x="6256" y="140209"/>
                  </a:lnTo>
                  <a:lnTo>
                    <a:pt x="8936" y="159375"/>
                  </a:lnTo>
                  <a:lnTo>
                    <a:pt x="11880" y="179569"/>
                  </a:lnTo>
                  <a:lnTo>
                    <a:pt x="15011" y="199963"/>
                  </a:lnTo>
                  <a:lnTo>
                    <a:pt x="18269" y="220038"/>
                  </a:lnTo>
                  <a:lnTo>
                    <a:pt x="21448" y="239622"/>
                  </a:lnTo>
                  <a:lnTo>
                    <a:pt x="24208" y="258731"/>
                  </a:lnTo>
                  <a:lnTo>
                    <a:pt x="26399" y="277442"/>
                  </a:lnTo>
                  <a:lnTo>
                    <a:pt x="28040" y="295682"/>
                  </a:lnTo>
                  <a:lnTo>
                    <a:pt x="29225" y="313224"/>
                  </a:lnTo>
                  <a:lnTo>
                    <a:pt x="30061" y="329986"/>
                  </a:lnTo>
                  <a:lnTo>
                    <a:pt x="30641" y="345635"/>
                  </a:lnTo>
                  <a:lnTo>
                    <a:pt x="31102" y="361149"/>
                  </a:lnTo>
                  <a:lnTo>
                    <a:pt x="31486" y="379018"/>
                  </a:lnTo>
                  <a:lnTo>
                    <a:pt x="31864" y="403608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70938" y="1629796"/>
              <a:ext cx="112232" cy="201966"/>
            </a:xfrm>
            <a:custGeom>
              <a:avLst/>
              <a:gdLst/>
              <a:ahLst/>
              <a:cxnLst/>
              <a:rect l="0" t="0" r="0" b="0"/>
              <a:pathLst>
                <a:path w="112232" h="201966">
                  <a:moveTo>
                    <a:pt x="6019" y="116848"/>
                  </a:moveTo>
                  <a:lnTo>
                    <a:pt x="12006" y="110997"/>
                  </a:lnTo>
                  <a:lnTo>
                    <a:pt x="18265" y="106029"/>
                  </a:lnTo>
                  <a:lnTo>
                    <a:pt x="25423" y="101482"/>
                  </a:lnTo>
                  <a:lnTo>
                    <a:pt x="33433" y="97050"/>
                  </a:lnTo>
                  <a:lnTo>
                    <a:pt x="42156" y="92347"/>
                  </a:lnTo>
                  <a:lnTo>
                    <a:pt x="51427" y="87182"/>
                  </a:lnTo>
                  <a:lnTo>
                    <a:pt x="60937" y="81381"/>
                  </a:lnTo>
                  <a:lnTo>
                    <a:pt x="70260" y="74703"/>
                  </a:lnTo>
                  <a:lnTo>
                    <a:pt x="79159" y="67105"/>
                  </a:lnTo>
                  <a:lnTo>
                    <a:pt x="86943" y="58702"/>
                  </a:lnTo>
                  <a:lnTo>
                    <a:pt x="92432" y="49661"/>
                  </a:lnTo>
                  <a:lnTo>
                    <a:pt x="95176" y="40153"/>
                  </a:lnTo>
                  <a:lnTo>
                    <a:pt x="95222" y="30642"/>
                  </a:lnTo>
                  <a:lnTo>
                    <a:pt x="92730" y="21848"/>
                  </a:lnTo>
                  <a:lnTo>
                    <a:pt x="88065" y="14117"/>
                  </a:lnTo>
                  <a:lnTo>
                    <a:pt x="81690" y="7765"/>
                  </a:lnTo>
                  <a:lnTo>
                    <a:pt x="74035" y="3246"/>
                  </a:lnTo>
                  <a:lnTo>
                    <a:pt x="65463" y="629"/>
                  </a:lnTo>
                  <a:lnTo>
                    <a:pt x="56414" y="0"/>
                  </a:lnTo>
                  <a:lnTo>
                    <a:pt x="47394" y="1632"/>
                  </a:lnTo>
                  <a:lnTo>
                    <a:pt x="38681" y="5455"/>
                  </a:lnTo>
                  <a:lnTo>
                    <a:pt x="30506" y="11132"/>
                  </a:lnTo>
                  <a:lnTo>
                    <a:pt x="23145" y="18250"/>
                  </a:lnTo>
                  <a:lnTo>
                    <a:pt x="16666" y="26438"/>
                  </a:lnTo>
                  <a:lnTo>
                    <a:pt x="11134" y="35557"/>
                  </a:lnTo>
                  <a:lnTo>
                    <a:pt x="6702" y="45690"/>
                  </a:lnTo>
                  <a:lnTo>
                    <a:pt x="3349" y="56797"/>
                  </a:lnTo>
                  <a:lnTo>
                    <a:pt x="1079" y="68563"/>
                  </a:lnTo>
                  <a:lnTo>
                    <a:pt x="0" y="80496"/>
                  </a:lnTo>
                  <a:lnTo>
                    <a:pt x="62" y="92298"/>
                  </a:lnTo>
                  <a:lnTo>
                    <a:pt x="1248" y="103863"/>
                  </a:lnTo>
                  <a:lnTo>
                    <a:pt x="3654" y="115194"/>
                  </a:lnTo>
                  <a:lnTo>
                    <a:pt x="7215" y="126323"/>
                  </a:lnTo>
                  <a:lnTo>
                    <a:pt x="11741" y="137132"/>
                  </a:lnTo>
                  <a:lnTo>
                    <a:pt x="17016" y="147350"/>
                  </a:lnTo>
                  <a:lnTo>
                    <a:pt x="22846" y="156879"/>
                  </a:lnTo>
                  <a:lnTo>
                    <a:pt x="29239" y="165775"/>
                  </a:lnTo>
                  <a:lnTo>
                    <a:pt x="36386" y="174159"/>
                  </a:lnTo>
                  <a:lnTo>
                    <a:pt x="44334" y="182140"/>
                  </a:lnTo>
                  <a:lnTo>
                    <a:pt x="52988" y="189330"/>
                  </a:lnTo>
                  <a:lnTo>
                    <a:pt x="62205" y="194881"/>
                  </a:lnTo>
                  <a:lnTo>
                    <a:pt x="71830" y="198468"/>
                  </a:lnTo>
                  <a:lnTo>
                    <a:pt x="81287" y="200396"/>
                  </a:lnTo>
                  <a:lnTo>
                    <a:pt x="90510" y="201529"/>
                  </a:lnTo>
                  <a:lnTo>
                    <a:pt x="100306" y="201965"/>
                  </a:lnTo>
                  <a:lnTo>
                    <a:pt x="112231" y="201818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33306" y="1449249"/>
              <a:ext cx="242247" cy="411513"/>
            </a:xfrm>
            <a:custGeom>
              <a:avLst/>
              <a:gdLst/>
              <a:ahLst/>
              <a:cxnLst/>
              <a:rect l="0" t="0" r="0" b="0"/>
              <a:pathLst>
                <a:path w="242247" h="411513">
                  <a:moveTo>
                    <a:pt x="30424" y="382365"/>
                  </a:moveTo>
                  <a:lnTo>
                    <a:pt x="27532" y="373284"/>
                  </a:lnTo>
                  <a:lnTo>
                    <a:pt x="25372" y="362926"/>
                  </a:lnTo>
                  <a:lnTo>
                    <a:pt x="23754" y="350236"/>
                  </a:lnTo>
                  <a:lnTo>
                    <a:pt x="22563" y="335755"/>
                  </a:lnTo>
                  <a:lnTo>
                    <a:pt x="21708" y="320474"/>
                  </a:lnTo>
                  <a:lnTo>
                    <a:pt x="21100" y="305059"/>
                  </a:lnTo>
                  <a:lnTo>
                    <a:pt x="20507" y="289966"/>
                  </a:lnTo>
                  <a:lnTo>
                    <a:pt x="19567" y="275586"/>
                  </a:lnTo>
                  <a:lnTo>
                    <a:pt x="18112" y="262032"/>
                  </a:lnTo>
                  <a:lnTo>
                    <a:pt x="16313" y="248897"/>
                  </a:lnTo>
                  <a:lnTo>
                    <a:pt x="14560" y="235418"/>
                  </a:lnTo>
                  <a:lnTo>
                    <a:pt x="13081" y="221181"/>
                  </a:lnTo>
                  <a:lnTo>
                    <a:pt x="11765" y="206126"/>
                  </a:lnTo>
                  <a:lnTo>
                    <a:pt x="10268" y="190358"/>
                  </a:lnTo>
                  <a:lnTo>
                    <a:pt x="8408" y="174029"/>
                  </a:lnTo>
                  <a:lnTo>
                    <a:pt x="6320" y="157284"/>
                  </a:lnTo>
                  <a:lnTo>
                    <a:pt x="4368" y="140240"/>
                  </a:lnTo>
                  <a:lnTo>
                    <a:pt x="2755" y="122992"/>
                  </a:lnTo>
                  <a:lnTo>
                    <a:pt x="1517" y="105769"/>
                  </a:lnTo>
                  <a:lnTo>
                    <a:pt x="612" y="88926"/>
                  </a:lnTo>
                  <a:lnTo>
                    <a:pt x="0" y="72717"/>
                  </a:lnTo>
                  <a:lnTo>
                    <a:pt x="728" y="60319"/>
                  </a:lnTo>
                  <a:lnTo>
                    <a:pt x="3441" y="55542"/>
                  </a:lnTo>
                  <a:lnTo>
                    <a:pt x="6715" y="56832"/>
                  </a:lnTo>
                  <a:lnTo>
                    <a:pt x="10047" y="62247"/>
                  </a:lnTo>
                  <a:lnTo>
                    <a:pt x="13387" y="70853"/>
                  </a:lnTo>
                  <a:lnTo>
                    <a:pt x="16756" y="81976"/>
                  </a:lnTo>
                  <a:lnTo>
                    <a:pt x="20332" y="94686"/>
                  </a:lnTo>
                  <a:lnTo>
                    <a:pt x="24421" y="107852"/>
                  </a:lnTo>
                  <a:lnTo>
                    <a:pt x="29146" y="120808"/>
                  </a:lnTo>
                  <a:lnTo>
                    <a:pt x="34299" y="133316"/>
                  </a:lnTo>
                  <a:lnTo>
                    <a:pt x="39465" y="145361"/>
                  </a:lnTo>
                  <a:lnTo>
                    <a:pt x="44395" y="157014"/>
                  </a:lnTo>
                  <a:lnTo>
                    <a:pt x="49021" y="168364"/>
                  </a:lnTo>
                  <a:lnTo>
                    <a:pt x="53365" y="179491"/>
                  </a:lnTo>
                  <a:lnTo>
                    <a:pt x="57481" y="190460"/>
                  </a:lnTo>
                  <a:lnTo>
                    <a:pt x="61424" y="201317"/>
                  </a:lnTo>
                  <a:lnTo>
                    <a:pt x="65243" y="212099"/>
                  </a:lnTo>
                  <a:lnTo>
                    <a:pt x="68979" y="222837"/>
                  </a:lnTo>
                  <a:lnTo>
                    <a:pt x="72823" y="233879"/>
                  </a:lnTo>
                  <a:lnTo>
                    <a:pt x="77104" y="245857"/>
                  </a:lnTo>
                  <a:lnTo>
                    <a:pt x="81968" y="259035"/>
                  </a:lnTo>
                  <a:lnTo>
                    <a:pt x="87390" y="273187"/>
                  </a:lnTo>
                  <a:lnTo>
                    <a:pt x="93274" y="287802"/>
                  </a:lnTo>
                  <a:lnTo>
                    <a:pt x="99511" y="302518"/>
                  </a:lnTo>
                  <a:lnTo>
                    <a:pt x="106008" y="316843"/>
                  </a:lnTo>
                  <a:lnTo>
                    <a:pt x="112687" y="330108"/>
                  </a:lnTo>
                  <a:lnTo>
                    <a:pt x="119495" y="342054"/>
                  </a:lnTo>
                  <a:lnTo>
                    <a:pt x="126392" y="352929"/>
                  </a:lnTo>
                  <a:lnTo>
                    <a:pt x="133348" y="363268"/>
                  </a:lnTo>
                  <a:lnTo>
                    <a:pt x="140350" y="373435"/>
                  </a:lnTo>
                  <a:lnTo>
                    <a:pt x="147550" y="383276"/>
                  </a:lnTo>
                  <a:lnTo>
                    <a:pt x="155247" y="392233"/>
                  </a:lnTo>
                  <a:lnTo>
                    <a:pt x="163563" y="400041"/>
                  </a:lnTo>
                  <a:lnTo>
                    <a:pt x="172294" y="406258"/>
                  </a:lnTo>
                  <a:lnTo>
                    <a:pt x="181027" y="410144"/>
                  </a:lnTo>
                  <a:lnTo>
                    <a:pt x="189511" y="411512"/>
                  </a:lnTo>
                  <a:lnTo>
                    <a:pt x="197514" y="410479"/>
                  </a:lnTo>
                  <a:lnTo>
                    <a:pt x="204753" y="407186"/>
                  </a:lnTo>
                  <a:lnTo>
                    <a:pt x="211150" y="401949"/>
                  </a:lnTo>
                  <a:lnTo>
                    <a:pt x="216796" y="395171"/>
                  </a:lnTo>
                  <a:lnTo>
                    <a:pt x="221841" y="387238"/>
                  </a:lnTo>
                  <a:lnTo>
                    <a:pt x="226431" y="378463"/>
                  </a:lnTo>
                  <a:lnTo>
                    <a:pt x="230524" y="368760"/>
                  </a:lnTo>
                  <a:lnTo>
                    <a:pt x="233907" y="357692"/>
                  </a:lnTo>
                  <a:lnTo>
                    <a:pt x="236520" y="345127"/>
                  </a:lnTo>
                  <a:lnTo>
                    <a:pt x="238446" y="331388"/>
                  </a:lnTo>
                  <a:lnTo>
                    <a:pt x="239824" y="317050"/>
                  </a:lnTo>
                  <a:lnTo>
                    <a:pt x="240788" y="302506"/>
                  </a:lnTo>
                  <a:lnTo>
                    <a:pt x="241453" y="287782"/>
                  </a:lnTo>
                  <a:lnTo>
                    <a:pt x="241907" y="272638"/>
                  </a:lnTo>
                  <a:lnTo>
                    <a:pt x="242212" y="256969"/>
                  </a:lnTo>
                  <a:lnTo>
                    <a:pt x="242246" y="241129"/>
                  </a:lnTo>
                  <a:lnTo>
                    <a:pt x="241732" y="225826"/>
                  </a:lnTo>
                  <a:lnTo>
                    <a:pt x="240562" y="211408"/>
                  </a:lnTo>
                  <a:lnTo>
                    <a:pt x="238784" y="197399"/>
                  </a:lnTo>
                  <a:lnTo>
                    <a:pt x="236508" y="182734"/>
                  </a:lnTo>
                  <a:lnTo>
                    <a:pt x="233857" y="166850"/>
                  </a:lnTo>
                  <a:lnTo>
                    <a:pt x="230932" y="149854"/>
                  </a:lnTo>
                  <a:lnTo>
                    <a:pt x="227813" y="132232"/>
                  </a:lnTo>
                  <a:lnTo>
                    <a:pt x="224559" y="114362"/>
                  </a:lnTo>
                  <a:lnTo>
                    <a:pt x="221212" y="96600"/>
                  </a:lnTo>
                  <a:lnTo>
                    <a:pt x="217801" y="79335"/>
                  </a:lnTo>
                  <a:lnTo>
                    <a:pt x="214353" y="62741"/>
                  </a:lnTo>
                  <a:lnTo>
                    <a:pt x="211034" y="47393"/>
                  </a:lnTo>
                  <a:lnTo>
                    <a:pt x="207826" y="32860"/>
                  </a:lnTo>
                  <a:lnTo>
                    <a:pt x="204449" y="17866"/>
                  </a:lnTo>
                  <a:lnTo>
                    <a:pt x="200364" y="0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04591" y="1693538"/>
              <a:ext cx="88400" cy="141911"/>
            </a:xfrm>
            <a:custGeom>
              <a:avLst/>
              <a:gdLst/>
              <a:ahLst/>
              <a:cxnLst/>
              <a:rect l="0" t="0" r="0" b="0"/>
              <a:pathLst>
                <a:path w="88400" h="141911">
                  <a:moveTo>
                    <a:pt x="14050" y="0"/>
                  </a:moveTo>
                  <a:lnTo>
                    <a:pt x="11090" y="8946"/>
                  </a:lnTo>
                  <a:lnTo>
                    <a:pt x="8283" y="18012"/>
                  </a:lnTo>
                  <a:lnTo>
                    <a:pt x="5367" y="28091"/>
                  </a:lnTo>
                  <a:lnTo>
                    <a:pt x="2649" y="38994"/>
                  </a:lnTo>
                  <a:lnTo>
                    <a:pt x="764" y="50256"/>
                  </a:lnTo>
                  <a:lnTo>
                    <a:pt x="0" y="61560"/>
                  </a:lnTo>
                  <a:lnTo>
                    <a:pt x="316" y="72770"/>
                  </a:lnTo>
                  <a:lnTo>
                    <a:pt x="1528" y="83851"/>
                  </a:lnTo>
                  <a:lnTo>
                    <a:pt x="3433" y="94808"/>
                  </a:lnTo>
                  <a:lnTo>
                    <a:pt x="6009" y="105498"/>
                  </a:lnTo>
                  <a:lnTo>
                    <a:pt x="9424" y="115636"/>
                  </a:lnTo>
                  <a:lnTo>
                    <a:pt x="13703" y="125092"/>
                  </a:lnTo>
                  <a:lnTo>
                    <a:pt x="18900" y="133255"/>
                  </a:lnTo>
                  <a:lnTo>
                    <a:pt x="25169" y="138998"/>
                  </a:lnTo>
                  <a:lnTo>
                    <a:pt x="32486" y="141910"/>
                  </a:lnTo>
                  <a:lnTo>
                    <a:pt x="40529" y="141897"/>
                  </a:lnTo>
                  <a:lnTo>
                    <a:pt x="48791" y="138828"/>
                  </a:lnTo>
                  <a:lnTo>
                    <a:pt x="56952" y="132947"/>
                  </a:lnTo>
                  <a:lnTo>
                    <a:pt x="64566" y="124589"/>
                  </a:lnTo>
                  <a:lnTo>
                    <a:pt x="71005" y="113987"/>
                  </a:lnTo>
                  <a:lnTo>
                    <a:pt x="76042" y="101492"/>
                  </a:lnTo>
                  <a:lnTo>
                    <a:pt x="79789" y="87699"/>
                  </a:lnTo>
                  <a:lnTo>
                    <a:pt x="82885" y="71699"/>
                  </a:lnTo>
                  <a:lnTo>
                    <a:pt x="85599" y="48708"/>
                  </a:lnTo>
                  <a:lnTo>
                    <a:pt x="88399" y="10621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56717" y="1722110"/>
              <a:ext cx="159319" cy="120127"/>
            </a:xfrm>
            <a:custGeom>
              <a:avLst/>
              <a:gdLst/>
              <a:ahLst/>
              <a:cxnLst/>
              <a:rect l="0" t="0" r="0" b="0"/>
              <a:pathLst>
                <a:path w="159319" h="120127">
                  <a:moveTo>
                    <a:pt x="0" y="35155"/>
                  </a:moveTo>
                  <a:lnTo>
                    <a:pt x="0" y="46994"/>
                  </a:lnTo>
                  <a:lnTo>
                    <a:pt x="0" y="58221"/>
                  </a:lnTo>
                  <a:lnTo>
                    <a:pt x="28" y="69846"/>
                  </a:lnTo>
                  <a:lnTo>
                    <a:pt x="1063" y="79311"/>
                  </a:lnTo>
                  <a:lnTo>
                    <a:pt x="3490" y="82754"/>
                  </a:lnTo>
                  <a:lnTo>
                    <a:pt x="5736" y="80412"/>
                  </a:lnTo>
                  <a:lnTo>
                    <a:pt x="7363" y="73929"/>
                  </a:lnTo>
                  <a:lnTo>
                    <a:pt x="8463" y="64731"/>
                  </a:lnTo>
                  <a:lnTo>
                    <a:pt x="9206" y="53810"/>
                  </a:lnTo>
                  <a:lnTo>
                    <a:pt x="10211" y="42618"/>
                  </a:lnTo>
                  <a:lnTo>
                    <a:pt x="12492" y="33101"/>
                  </a:lnTo>
                  <a:lnTo>
                    <a:pt x="16491" y="26175"/>
                  </a:lnTo>
                  <a:lnTo>
                    <a:pt x="21981" y="22167"/>
                  </a:lnTo>
                  <a:lnTo>
                    <a:pt x="28370" y="21292"/>
                  </a:lnTo>
                  <a:lnTo>
                    <a:pt x="35222" y="23280"/>
                  </a:lnTo>
                  <a:lnTo>
                    <a:pt x="42807" y="26249"/>
                  </a:lnTo>
                  <a:lnTo>
                    <a:pt x="50788" y="27335"/>
                  </a:lnTo>
                  <a:lnTo>
                    <a:pt x="57702" y="25591"/>
                  </a:lnTo>
                  <a:lnTo>
                    <a:pt x="63452" y="21328"/>
                  </a:lnTo>
                  <a:lnTo>
                    <a:pt x="68392" y="15163"/>
                  </a:lnTo>
                  <a:lnTo>
                    <a:pt x="73153" y="8460"/>
                  </a:lnTo>
                  <a:lnTo>
                    <a:pt x="78551" y="3184"/>
                  </a:lnTo>
                  <a:lnTo>
                    <a:pt x="84965" y="292"/>
                  </a:lnTo>
                  <a:lnTo>
                    <a:pt x="92240" y="0"/>
                  </a:lnTo>
                  <a:lnTo>
                    <a:pt x="99907" y="2253"/>
                  </a:lnTo>
                  <a:lnTo>
                    <a:pt x="107633" y="6719"/>
                  </a:lnTo>
                  <a:lnTo>
                    <a:pt x="115109" y="12945"/>
                  </a:lnTo>
                  <a:lnTo>
                    <a:pt x="121983" y="20491"/>
                  </a:lnTo>
                  <a:lnTo>
                    <a:pt x="128132" y="28994"/>
                  </a:lnTo>
                  <a:lnTo>
                    <a:pt x="133610" y="38339"/>
                  </a:lnTo>
                  <a:lnTo>
                    <a:pt x="138542" y="48630"/>
                  </a:lnTo>
                  <a:lnTo>
                    <a:pt x="143055" y="59837"/>
                  </a:lnTo>
                  <a:lnTo>
                    <a:pt x="147110" y="71403"/>
                  </a:lnTo>
                  <a:lnTo>
                    <a:pt x="150899" y="83565"/>
                  </a:lnTo>
                  <a:lnTo>
                    <a:pt x="154760" y="98519"/>
                  </a:lnTo>
                  <a:lnTo>
                    <a:pt x="159318" y="120126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37278" y="1491734"/>
              <a:ext cx="111150" cy="327725"/>
            </a:xfrm>
            <a:custGeom>
              <a:avLst/>
              <a:gdLst/>
              <a:ahLst/>
              <a:cxnLst/>
              <a:rect l="0" t="0" r="0" b="0"/>
              <a:pathLst>
                <a:path w="111150" h="327725">
                  <a:moveTo>
                    <a:pt x="0" y="0"/>
                  </a:moveTo>
                  <a:lnTo>
                    <a:pt x="68" y="14799"/>
                  </a:lnTo>
                  <a:lnTo>
                    <a:pt x="714" y="28832"/>
                  </a:lnTo>
                  <a:lnTo>
                    <a:pt x="2017" y="43463"/>
                  </a:lnTo>
                  <a:lnTo>
                    <a:pt x="3718" y="58972"/>
                  </a:lnTo>
                  <a:lnTo>
                    <a:pt x="5401" y="75591"/>
                  </a:lnTo>
                  <a:lnTo>
                    <a:pt x="6827" y="93314"/>
                  </a:lnTo>
                  <a:lnTo>
                    <a:pt x="7934" y="111818"/>
                  </a:lnTo>
                  <a:lnTo>
                    <a:pt x="8752" y="130587"/>
                  </a:lnTo>
                  <a:lnTo>
                    <a:pt x="9336" y="149292"/>
                  </a:lnTo>
                  <a:lnTo>
                    <a:pt x="9746" y="167646"/>
                  </a:lnTo>
                  <a:lnTo>
                    <a:pt x="10028" y="185323"/>
                  </a:lnTo>
                  <a:lnTo>
                    <a:pt x="10226" y="202214"/>
                  </a:lnTo>
                  <a:lnTo>
                    <a:pt x="10531" y="218224"/>
                  </a:lnTo>
                  <a:lnTo>
                    <a:pt x="11273" y="233181"/>
                  </a:lnTo>
                  <a:lnTo>
                    <a:pt x="12578" y="246997"/>
                  </a:lnTo>
                  <a:lnTo>
                    <a:pt x="13754" y="256413"/>
                  </a:lnTo>
                  <a:lnTo>
                    <a:pt x="14289" y="258073"/>
                  </a:lnTo>
                  <a:lnTo>
                    <a:pt x="15001" y="254559"/>
                  </a:lnTo>
                  <a:lnTo>
                    <a:pt x="16264" y="248124"/>
                  </a:lnTo>
                  <a:lnTo>
                    <a:pt x="18100" y="240024"/>
                  </a:lnTo>
                  <a:lnTo>
                    <a:pt x="20432" y="230965"/>
                  </a:lnTo>
                  <a:lnTo>
                    <a:pt x="23809" y="221835"/>
                  </a:lnTo>
                  <a:lnTo>
                    <a:pt x="29369" y="213789"/>
                  </a:lnTo>
                  <a:lnTo>
                    <a:pt x="37545" y="207368"/>
                  </a:lnTo>
                  <a:lnTo>
                    <a:pt x="47651" y="203050"/>
                  </a:lnTo>
                  <a:lnTo>
                    <a:pt x="58310" y="201507"/>
                  </a:lnTo>
                  <a:lnTo>
                    <a:pt x="68643" y="202825"/>
                  </a:lnTo>
                  <a:lnTo>
                    <a:pt x="78176" y="206632"/>
                  </a:lnTo>
                  <a:lnTo>
                    <a:pt x="86583" y="212404"/>
                  </a:lnTo>
                  <a:lnTo>
                    <a:pt x="93829" y="219645"/>
                  </a:lnTo>
                  <a:lnTo>
                    <a:pt x="99906" y="228108"/>
                  </a:lnTo>
                  <a:lnTo>
                    <a:pt x="104718" y="237792"/>
                  </a:lnTo>
                  <a:lnTo>
                    <a:pt x="108328" y="248589"/>
                  </a:lnTo>
                  <a:lnTo>
                    <a:pt x="110603" y="259974"/>
                  </a:lnTo>
                  <a:lnTo>
                    <a:pt x="111149" y="271114"/>
                  </a:lnTo>
                  <a:lnTo>
                    <a:pt x="109905" y="281557"/>
                  </a:lnTo>
                  <a:lnTo>
                    <a:pt x="106932" y="291219"/>
                  </a:lnTo>
                  <a:lnTo>
                    <a:pt x="102247" y="300191"/>
                  </a:lnTo>
                  <a:lnTo>
                    <a:pt x="96031" y="308604"/>
                  </a:lnTo>
                  <a:lnTo>
                    <a:pt x="88576" y="316101"/>
                  </a:lnTo>
                  <a:lnTo>
                    <a:pt x="80181" y="321866"/>
                  </a:lnTo>
                  <a:lnTo>
                    <a:pt x="71106" y="325596"/>
                  </a:lnTo>
                  <a:lnTo>
                    <a:pt x="61621" y="327421"/>
                  </a:lnTo>
                  <a:lnTo>
                    <a:pt x="50875" y="327724"/>
                  </a:lnTo>
                  <a:lnTo>
                    <a:pt x="35675" y="325402"/>
                  </a:lnTo>
                  <a:lnTo>
                    <a:pt x="10621" y="318638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974266" y="1686527"/>
              <a:ext cx="70114" cy="145088"/>
            </a:xfrm>
            <a:custGeom>
              <a:avLst/>
              <a:gdLst/>
              <a:ahLst/>
              <a:cxnLst/>
              <a:rect l="0" t="0" r="0" b="0"/>
              <a:pathLst>
                <a:path w="70114" h="145088">
                  <a:moveTo>
                    <a:pt x="1088" y="60117"/>
                  </a:moveTo>
                  <a:lnTo>
                    <a:pt x="12791" y="59982"/>
                  </a:lnTo>
                  <a:lnTo>
                    <a:pt x="22726" y="58690"/>
                  </a:lnTo>
                  <a:lnTo>
                    <a:pt x="31811" y="56074"/>
                  </a:lnTo>
                  <a:lnTo>
                    <a:pt x="40327" y="52322"/>
                  </a:lnTo>
                  <a:lnTo>
                    <a:pt x="48424" y="47648"/>
                  </a:lnTo>
                  <a:lnTo>
                    <a:pt x="56198" y="42264"/>
                  </a:lnTo>
                  <a:lnTo>
                    <a:pt x="63072" y="36190"/>
                  </a:lnTo>
                  <a:lnTo>
                    <a:pt x="67871" y="29268"/>
                  </a:lnTo>
                  <a:lnTo>
                    <a:pt x="70113" y="21494"/>
                  </a:lnTo>
                  <a:lnTo>
                    <a:pt x="69632" y="13643"/>
                  </a:lnTo>
                  <a:lnTo>
                    <a:pt x="66241" y="7114"/>
                  </a:lnTo>
                  <a:lnTo>
                    <a:pt x="60155" y="2586"/>
                  </a:lnTo>
                  <a:lnTo>
                    <a:pt x="52171" y="215"/>
                  </a:lnTo>
                  <a:lnTo>
                    <a:pt x="43430" y="0"/>
                  </a:lnTo>
                  <a:lnTo>
                    <a:pt x="34655" y="1694"/>
                  </a:lnTo>
                  <a:lnTo>
                    <a:pt x="26309" y="5087"/>
                  </a:lnTo>
                  <a:lnTo>
                    <a:pt x="18768" y="10113"/>
                  </a:lnTo>
                  <a:lnTo>
                    <a:pt x="12141" y="16586"/>
                  </a:lnTo>
                  <a:lnTo>
                    <a:pt x="6665" y="24228"/>
                  </a:lnTo>
                  <a:lnTo>
                    <a:pt x="2800" y="32755"/>
                  </a:lnTo>
                  <a:lnTo>
                    <a:pt x="647" y="41928"/>
                  </a:lnTo>
                  <a:lnTo>
                    <a:pt x="0" y="51557"/>
                  </a:lnTo>
                  <a:lnTo>
                    <a:pt x="554" y="61504"/>
                  </a:lnTo>
                  <a:lnTo>
                    <a:pt x="2012" y="71664"/>
                  </a:lnTo>
                  <a:lnTo>
                    <a:pt x="4286" y="81804"/>
                  </a:lnTo>
                  <a:lnTo>
                    <a:pt x="7497" y="91565"/>
                  </a:lnTo>
                  <a:lnTo>
                    <a:pt x="11630" y="100779"/>
                  </a:lnTo>
                  <a:lnTo>
                    <a:pt x="16436" y="109349"/>
                  </a:lnTo>
                  <a:lnTo>
                    <a:pt x="22089" y="118103"/>
                  </a:lnTo>
                  <a:lnTo>
                    <a:pt x="30212" y="128937"/>
                  </a:lnTo>
                  <a:lnTo>
                    <a:pt x="43573" y="145087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65456" y="1672295"/>
              <a:ext cx="58596" cy="120238"/>
            </a:xfrm>
            <a:custGeom>
              <a:avLst/>
              <a:gdLst/>
              <a:ahLst/>
              <a:cxnLst/>
              <a:rect l="0" t="0" r="0" b="0"/>
              <a:pathLst>
                <a:path w="58596" h="120238">
                  <a:moveTo>
                    <a:pt x="26731" y="106213"/>
                  </a:moveTo>
                  <a:lnTo>
                    <a:pt x="29170" y="114714"/>
                  </a:lnTo>
                  <a:lnTo>
                    <a:pt x="27668" y="119400"/>
                  </a:lnTo>
                  <a:lnTo>
                    <a:pt x="23563" y="120237"/>
                  </a:lnTo>
                  <a:lnTo>
                    <a:pt x="18596" y="117528"/>
                  </a:lnTo>
                  <a:lnTo>
                    <a:pt x="13576" y="111782"/>
                  </a:lnTo>
                  <a:lnTo>
                    <a:pt x="8955" y="103630"/>
                  </a:lnTo>
                  <a:lnTo>
                    <a:pt x="5101" y="93674"/>
                  </a:lnTo>
                  <a:lnTo>
                    <a:pt x="2124" y="82425"/>
                  </a:lnTo>
                  <a:lnTo>
                    <a:pt x="268" y="70596"/>
                  </a:lnTo>
                  <a:lnTo>
                    <a:pt x="0" y="59090"/>
                  </a:lnTo>
                  <a:lnTo>
                    <a:pt x="1429" y="48366"/>
                  </a:lnTo>
                  <a:lnTo>
                    <a:pt x="4525" y="38500"/>
                  </a:lnTo>
                  <a:lnTo>
                    <a:pt x="9291" y="29383"/>
                  </a:lnTo>
                  <a:lnTo>
                    <a:pt x="15552" y="20870"/>
                  </a:lnTo>
                  <a:lnTo>
                    <a:pt x="22754" y="13306"/>
                  </a:lnTo>
                  <a:lnTo>
                    <a:pt x="30877" y="6904"/>
                  </a:lnTo>
                  <a:lnTo>
                    <a:pt x="41759" y="2225"/>
                  </a:lnTo>
                  <a:lnTo>
                    <a:pt x="58595" y="0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092188" y="1678273"/>
              <a:ext cx="199248" cy="189625"/>
            </a:xfrm>
            <a:custGeom>
              <a:avLst/>
              <a:gdLst/>
              <a:ahLst/>
              <a:cxnLst/>
              <a:rect l="0" t="0" r="0" b="0"/>
              <a:pathLst>
                <a:path w="199248" h="189625">
                  <a:moveTo>
                    <a:pt x="191182" y="4644"/>
                  </a:moveTo>
                  <a:lnTo>
                    <a:pt x="182236" y="1820"/>
                  </a:lnTo>
                  <a:lnTo>
                    <a:pt x="173169" y="305"/>
                  </a:lnTo>
                  <a:lnTo>
                    <a:pt x="163096" y="0"/>
                  </a:lnTo>
                  <a:lnTo>
                    <a:pt x="152367" y="860"/>
                  </a:lnTo>
                  <a:lnTo>
                    <a:pt x="141759" y="2994"/>
                  </a:lnTo>
                  <a:lnTo>
                    <a:pt x="131720" y="6346"/>
                  </a:lnTo>
                  <a:lnTo>
                    <a:pt x="122351" y="10719"/>
                  </a:lnTo>
                  <a:lnTo>
                    <a:pt x="113587" y="15883"/>
                  </a:lnTo>
                  <a:lnTo>
                    <a:pt x="105323" y="21632"/>
                  </a:lnTo>
                  <a:lnTo>
                    <a:pt x="98100" y="27797"/>
                  </a:lnTo>
                  <a:lnTo>
                    <a:pt x="93056" y="34254"/>
                  </a:lnTo>
                  <a:lnTo>
                    <a:pt x="90641" y="40908"/>
                  </a:lnTo>
                  <a:lnTo>
                    <a:pt x="90833" y="47529"/>
                  </a:lnTo>
                  <a:lnTo>
                    <a:pt x="93492" y="53765"/>
                  </a:lnTo>
                  <a:lnTo>
                    <a:pt x="98271" y="59457"/>
                  </a:lnTo>
                  <a:lnTo>
                    <a:pt x="104726" y="64785"/>
                  </a:lnTo>
                  <a:lnTo>
                    <a:pt x="112434" y="70145"/>
                  </a:lnTo>
                  <a:lnTo>
                    <a:pt x="121047" y="75773"/>
                  </a:lnTo>
                  <a:lnTo>
                    <a:pt x="130296" y="81725"/>
                  </a:lnTo>
                  <a:lnTo>
                    <a:pt x="139986" y="87974"/>
                  </a:lnTo>
                  <a:lnTo>
                    <a:pt x="149973" y="94460"/>
                  </a:lnTo>
                  <a:lnTo>
                    <a:pt x="159997" y="101125"/>
                  </a:lnTo>
                  <a:lnTo>
                    <a:pt x="169680" y="107918"/>
                  </a:lnTo>
                  <a:lnTo>
                    <a:pt x="178833" y="114808"/>
                  </a:lnTo>
                  <a:lnTo>
                    <a:pt x="186962" y="121930"/>
                  </a:lnTo>
                  <a:lnTo>
                    <a:pt x="193220" y="129575"/>
                  </a:lnTo>
                  <a:lnTo>
                    <a:pt x="197307" y="137855"/>
                  </a:lnTo>
                  <a:lnTo>
                    <a:pt x="199247" y="146562"/>
                  </a:lnTo>
                  <a:lnTo>
                    <a:pt x="199107" y="155278"/>
                  </a:lnTo>
                  <a:lnTo>
                    <a:pt x="197132" y="163747"/>
                  </a:lnTo>
                  <a:lnTo>
                    <a:pt x="193193" y="171569"/>
                  </a:lnTo>
                  <a:lnTo>
                    <a:pt x="186719" y="178149"/>
                  </a:lnTo>
                  <a:lnTo>
                    <a:pt x="177624" y="183274"/>
                  </a:lnTo>
                  <a:lnTo>
                    <a:pt x="166407" y="186903"/>
                  </a:lnTo>
                  <a:lnTo>
                    <a:pt x="153854" y="188976"/>
                  </a:lnTo>
                  <a:lnTo>
                    <a:pt x="140552" y="189624"/>
                  </a:lnTo>
                  <a:lnTo>
                    <a:pt x="126680" y="189106"/>
                  </a:lnTo>
                  <a:lnTo>
                    <a:pt x="112118" y="187694"/>
                  </a:lnTo>
                  <a:lnTo>
                    <a:pt x="96843" y="185633"/>
                  </a:lnTo>
                  <a:lnTo>
                    <a:pt x="81123" y="183268"/>
                  </a:lnTo>
                  <a:lnTo>
                    <a:pt x="63595" y="180815"/>
                  </a:lnTo>
                  <a:lnTo>
                    <a:pt x="39333" y="178062"/>
                  </a:lnTo>
                  <a:lnTo>
                    <a:pt x="0" y="174584"/>
                  </a:lnTo>
                </a:path>
              </a:pathLst>
            </a:custGeom>
            <a:ln w="384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500083" y="1261577"/>
            <a:ext cx="2608003" cy="669063"/>
            <a:chOff x="6500083" y="1261577"/>
            <a:chExt cx="2608003" cy="669063"/>
          </a:xfrm>
        </p:grpSpPr>
        <p:sp>
          <p:nvSpPr>
            <p:cNvPr id="55" name="Freeform 54"/>
            <p:cNvSpPr/>
            <p:nvPr/>
          </p:nvSpPr>
          <p:spPr>
            <a:xfrm>
              <a:off x="6500083" y="1261577"/>
              <a:ext cx="292514" cy="669063"/>
            </a:xfrm>
            <a:custGeom>
              <a:avLst/>
              <a:gdLst/>
              <a:ahLst/>
              <a:cxnLst/>
              <a:rect l="0" t="0" r="0" b="0"/>
              <a:pathLst>
                <a:path w="292514" h="669063">
                  <a:moveTo>
                    <a:pt x="4469" y="551226"/>
                  </a:moveTo>
                  <a:lnTo>
                    <a:pt x="1072" y="540197"/>
                  </a:lnTo>
                  <a:lnTo>
                    <a:pt x="0" y="529022"/>
                  </a:lnTo>
                  <a:lnTo>
                    <a:pt x="1219" y="516592"/>
                  </a:lnTo>
                  <a:lnTo>
                    <a:pt x="3948" y="502937"/>
                  </a:lnTo>
                  <a:lnTo>
                    <a:pt x="7041" y="488248"/>
                  </a:lnTo>
                  <a:lnTo>
                    <a:pt x="9818" y="472761"/>
                  </a:lnTo>
                  <a:lnTo>
                    <a:pt x="12249" y="456888"/>
                  </a:lnTo>
                  <a:lnTo>
                    <a:pt x="14718" y="441178"/>
                  </a:lnTo>
                  <a:lnTo>
                    <a:pt x="17472" y="425910"/>
                  </a:lnTo>
                  <a:lnTo>
                    <a:pt x="20374" y="410728"/>
                  </a:lnTo>
                  <a:lnTo>
                    <a:pt x="23009" y="394807"/>
                  </a:lnTo>
                  <a:lnTo>
                    <a:pt x="25161" y="377745"/>
                  </a:lnTo>
                  <a:lnTo>
                    <a:pt x="27008" y="359939"/>
                  </a:lnTo>
                  <a:lnTo>
                    <a:pt x="29004" y="342331"/>
                  </a:lnTo>
                  <a:lnTo>
                    <a:pt x="31406" y="325450"/>
                  </a:lnTo>
                  <a:lnTo>
                    <a:pt x="34263" y="308802"/>
                  </a:lnTo>
                  <a:lnTo>
                    <a:pt x="37524" y="291152"/>
                  </a:lnTo>
                  <a:lnTo>
                    <a:pt x="41097" y="271858"/>
                  </a:lnTo>
                  <a:lnTo>
                    <a:pt x="44698" y="250889"/>
                  </a:lnTo>
                  <a:lnTo>
                    <a:pt x="47878" y="228494"/>
                  </a:lnTo>
                  <a:lnTo>
                    <a:pt x="50431" y="205008"/>
                  </a:lnTo>
                  <a:lnTo>
                    <a:pt x="52565" y="181332"/>
                  </a:lnTo>
                  <a:lnTo>
                    <a:pt x="54761" y="158847"/>
                  </a:lnTo>
                  <a:lnTo>
                    <a:pt x="57295" y="138204"/>
                  </a:lnTo>
                  <a:lnTo>
                    <a:pt x="60032" y="119205"/>
                  </a:lnTo>
                  <a:lnTo>
                    <a:pt x="62550" y="101179"/>
                  </a:lnTo>
                  <a:lnTo>
                    <a:pt x="64619" y="83611"/>
                  </a:lnTo>
                  <a:lnTo>
                    <a:pt x="66409" y="66222"/>
                  </a:lnTo>
                  <a:lnTo>
                    <a:pt x="68365" y="48883"/>
                  </a:lnTo>
                  <a:lnTo>
                    <a:pt x="70746" y="31580"/>
                  </a:lnTo>
                  <a:lnTo>
                    <a:pt x="73828" y="15737"/>
                  </a:lnTo>
                  <a:lnTo>
                    <a:pt x="78887" y="4586"/>
                  </a:lnTo>
                  <a:lnTo>
                    <a:pt x="86094" y="0"/>
                  </a:lnTo>
                  <a:lnTo>
                    <a:pt x="93341" y="1500"/>
                  </a:lnTo>
                  <a:lnTo>
                    <a:pt x="99927" y="7761"/>
                  </a:lnTo>
                  <a:lnTo>
                    <a:pt x="105869" y="17496"/>
                  </a:lnTo>
                  <a:lnTo>
                    <a:pt x="111321" y="29681"/>
                  </a:lnTo>
                  <a:lnTo>
                    <a:pt x="116418" y="43563"/>
                  </a:lnTo>
                  <a:lnTo>
                    <a:pt x="121067" y="58607"/>
                  </a:lnTo>
                  <a:lnTo>
                    <a:pt x="124962" y="74441"/>
                  </a:lnTo>
                  <a:lnTo>
                    <a:pt x="127999" y="90804"/>
                  </a:lnTo>
                  <a:lnTo>
                    <a:pt x="130459" y="107316"/>
                  </a:lnTo>
                  <a:lnTo>
                    <a:pt x="132874" y="123479"/>
                  </a:lnTo>
                  <a:lnTo>
                    <a:pt x="135567" y="139052"/>
                  </a:lnTo>
                  <a:lnTo>
                    <a:pt x="138832" y="154021"/>
                  </a:lnTo>
                  <a:lnTo>
                    <a:pt x="143029" y="168476"/>
                  </a:lnTo>
                  <a:lnTo>
                    <a:pt x="148257" y="182505"/>
                  </a:lnTo>
                  <a:lnTo>
                    <a:pt x="154618" y="195194"/>
                  </a:lnTo>
                  <a:lnTo>
                    <a:pt x="162307" y="204716"/>
                  </a:lnTo>
                  <a:lnTo>
                    <a:pt x="171289" y="210325"/>
                  </a:lnTo>
                  <a:lnTo>
                    <a:pt x="180965" y="212064"/>
                  </a:lnTo>
                  <a:lnTo>
                    <a:pt x="190328" y="210215"/>
                  </a:lnTo>
                  <a:lnTo>
                    <a:pt x="198834" y="205325"/>
                  </a:lnTo>
                  <a:lnTo>
                    <a:pt x="206587" y="197852"/>
                  </a:lnTo>
                  <a:lnTo>
                    <a:pt x="214081" y="188023"/>
                  </a:lnTo>
                  <a:lnTo>
                    <a:pt x="221652" y="176174"/>
                  </a:lnTo>
                  <a:lnTo>
                    <a:pt x="229226" y="162724"/>
                  </a:lnTo>
                  <a:lnTo>
                    <a:pt x="236434" y="148071"/>
                  </a:lnTo>
                  <a:lnTo>
                    <a:pt x="243086" y="132551"/>
                  </a:lnTo>
                  <a:lnTo>
                    <a:pt x="249177" y="116417"/>
                  </a:lnTo>
                  <a:lnTo>
                    <a:pt x="254795" y="99859"/>
                  </a:lnTo>
                  <a:lnTo>
                    <a:pt x="260037" y="83003"/>
                  </a:lnTo>
                  <a:lnTo>
                    <a:pt x="264803" y="65740"/>
                  </a:lnTo>
                  <a:lnTo>
                    <a:pt x="268783" y="47751"/>
                  </a:lnTo>
                  <a:lnTo>
                    <a:pt x="271847" y="29047"/>
                  </a:lnTo>
                  <a:lnTo>
                    <a:pt x="273043" y="14223"/>
                  </a:lnTo>
                  <a:lnTo>
                    <a:pt x="272033" y="9781"/>
                  </a:lnTo>
                  <a:lnTo>
                    <a:pt x="270552" y="15155"/>
                  </a:lnTo>
                  <a:lnTo>
                    <a:pt x="269090" y="26990"/>
                  </a:lnTo>
                  <a:lnTo>
                    <a:pt x="267358" y="41780"/>
                  </a:lnTo>
                  <a:lnTo>
                    <a:pt x="265146" y="57425"/>
                  </a:lnTo>
                  <a:lnTo>
                    <a:pt x="262423" y="73787"/>
                  </a:lnTo>
                  <a:lnTo>
                    <a:pt x="259257" y="92074"/>
                  </a:lnTo>
                  <a:lnTo>
                    <a:pt x="255749" y="112895"/>
                  </a:lnTo>
                  <a:lnTo>
                    <a:pt x="252193" y="136153"/>
                  </a:lnTo>
                  <a:lnTo>
                    <a:pt x="249043" y="161436"/>
                  </a:lnTo>
                  <a:lnTo>
                    <a:pt x="246516" y="188257"/>
                  </a:lnTo>
                  <a:lnTo>
                    <a:pt x="244610" y="215588"/>
                  </a:lnTo>
                  <a:lnTo>
                    <a:pt x="243229" y="241954"/>
                  </a:lnTo>
                  <a:lnTo>
                    <a:pt x="242254" y="266645"/>
                  </a:lnTo>
                  <a:lnTo>
                    <a:pt x="241576" y="290216"/>
                  </a:lnTo>
                  <a:lnTo>
                    <a:pt x="241110" y="314070"/>
                  </a:lnTo>
                  <a:lnTo>
                    <a:pt x="240800" y="339013"/>
                  </a:lnTo>
                  <a:lnTo>
                    <a:pt x="240801" y="365024"/>
                  </a:lnTo>
                  <a:lnTo>
                    <a:pt x="241462" y="391589"/>
                  </a:lnTo>
                  <a:lnTo>
                    <a:pt x="242918" y="418308"/>
                  </a:lnTo>
                  <a:lnTo>
                    <a:pt x="244908" y="444788"/>
                  </a:lnTo>
                  <a:lnTo>
                    <a:pt x="246914" y="470584"/>
                  </a:lnTo>
                  <a:lnTo>
                    <a:pt x="248636" y="495515"/>
                  </a:lnTo>
                  <a:lnTo>
                    <a:pt x="250190" y="519230"/>
                  </a:lnTo>
                  <a:lnTo>
                    <a:pt x="251988" y="541109"/>
                  </a:lnTo>
                  <a:lnTo>
                    <a:pt x="254258" y="560988"/>
                  </a:lnTo>
                  <a:lnTo>
                    <a:pt x="257025" y="579082"/>
                  </a:lnTo>
                  <a:lnTo>
                    <a:pt x="260225" y="595748"/>
                  </a:lnTo>
                  <a:lnTo>
                    <a:pt x="263762" y="611325"/>
                  </a:lnTo>
                  <a:lnTo>
                    <a:pt x="267602" y="625548"/>
                  </a:lnTo>
                  <a:lnTo>
                    <a:pt x="272273" y="638948"/>
                  </a:lnTo>
                  <a:lnTo>
                    <a:pt x="279576" y="652711"/>
                  </a:lnTo>
                  <a:lnTo>
                    <a:pt x="292513" y="669062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08089" y="1655688"/>
              <a:ext cx="158017" cy="192757"/>
            </a:xfrm>
            <a:custGeom>
              <a:avLst/>
              <a:gdLst/>
              <a:ahLst/>
              <a:cxnLst/>
              <a:rect l="0" t="0" r="0" b="0"/>
              <a:pathLst>
                <a:path w="158017" h="192757">
                  <a:moveTo>
                    <a:pt x="23786" y="0"/>
                  </a:moveTo>
                  <a:lnTo>
                    <a:pt x="16656" y="11028"/>
                  </a:lnTo>
                  <a:lnTo>
                    <a:pt x="11329" y="22204"/>
                  </a:lnTo>
                  <a:lnTo>
                    <a:pt x="7342" y="34634"/>
                  </a:lnTo>
                  <a:lnTo>
                    <a:pt x="4405" y="48289"/>
                  </a:lnTo>
                  <a:lnTo>
                    <a:pt x="2294" y="62978"/>
                  </a:lnTo>
                  <a:lnTo>
                    <a:pt x="815" y="78465"/>
                  </a:lnTo>
                  <a:lnTo>
                    <a:pt x="0" y="94339"/>
                  </a:lnTo>
                  <a:lnTo>
                    <a:pt x="98" y="110048"/>
                  </a:lnTo>
                  <a:lnTo>
                    <a:pt x="1182" y="125299"/>
                  </a:lnTo>
                  <a:lnTo>
                    <a:pt x="3341" y="139837"/>
                  </a:lnTo>
                  <a:lnTo>
                    <a:pt x="6784" y="153338"/>
                  </a:lnTo>
                  <a:lnTo>
                    <a:pt x="11510" y="165720"/>
                  </a:lnTo>
                  <a:lnTo>
                    <a:pt x="17741" y="176500"/>
                  </a:lnTo>
                  <a:lnTo>
                    <a:pt x="26003" y="184734"/>
                  </a:lnTo>
                  <a:lnTo>
                    <a:pt x="36394" y="190125"/>
                  </a:lnTo>
                  <a:lnTo>
                    <a:pt x="48452" y="192756"/>
                  </a:lnTo>
                  <a:lnTo>
                    <a:pt x="61407" y="192744"/>
                  </a:lnTo>
                  <a:lnTo>
                    <a:pt x="74711" y="190429"/>
                  </a:lnTo>
                  <a:lnTo>
                    <a:pt x="87686" y="186075"/>
                  </a:lnTo>
                  <a:lnTo>
                    <a:pt x="99459" y="179755"/>
                  </a:lnTo>
                  <a:lnTo>
                    <a:pt x="109670" y="171682"/>
                  </a:lnTo>
                  <a:lnTo>
                    <a:pt x="118401" y="161986"/>
                  </a:lnTo>
                  <a:lnTo>
                    <a:pt x="125912" y="150626"/>
                  </a:lnTo>
                  <a:lnTo>
                    <a:pt x="132489" y="137738"/>
                  </a:lnTo>
                  <a:lnTo>
                    <a:pt x="138387" y="123793"/>
                  </a:lnTo>
                  <a:lnTo>
                    <a:pt x="143803" y="109469"/>
                  </a:lnTo>
                  <a:lnTo>
                    <a:pt x="148870" y="95185"/>
                  </a:lnTo>
                  <a:lnTo>
                    <a:pt x="153287" y="81106"/>
                  </a:lnTo>
                  <a:lnTo>
                    <a:pt x="156364" y="67259"/>
                  </a:lnTo>
                  <a:lnTo>
                    <a:pt x="157836" y="53632"/>
                  </a:lnTo>
                  <a:lnTo>
                    <a:pt x="158016" y="40746"/>
                  </a:lnTo>
                  <a:lnTo>
                    <a:pt x="157597" y="28399"/>
                  </a:lnTo>
                  <a:lnTo>
                    <a:pt x="156540" y="15506"/>
                  </a:lnTo>
                  <a:lnTo>
                    <a:pt x="154715" y="0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54454" y="1328366"/>
              <a:ext cx="26186" cy="497531"/>
            </a:xfrm>
            <a:custGeom>
              <a:avLst/>
              <a:gdLst/>
              <a:ahLst/>
              <a:cxnLst/>
              <a:rect l="0" t="0" r="0" b="0"/>
              <a:pathLst>
                <a:path w="26186" h="497531">
                  <a:moveTo>
                    <a:pt x="26185" y="0"/>
                  </a:moveTo>
                  <a:lnTo>
                    <a:pt x="22537" y="18242"/>
                  </a:lnTo>
                  <a:lnTo>
                    <a:pt x="19077" y="35541"/>
                  </a:lnTo>
                  <a:lnTo>
                    <a:pt x="15477" y="53576"/>
                  </a:lnTo>
                  <a:lnTo>
                    <a:pt x="11912" y="72695"/>
                  </a:lnTo>
                  <a:lnTo>
                    <a:pt x="8782" y="93181"/>
                  </a:lnTo>
                  <a:lnTo>
                    <a:pt x="6281" y="115034"/>
                  </a:lnTo>
                  <a:lnTo>
                    <a:pt x="4401" y="138059"/>
                  </a:lnTo>
                  <a:lnTo>
                    <a:pt x="3040" y="162002"/>
                  </a:lnTo>
                  <a:lnTo>
                    <a:pt x="2078" y="186624"/>
                  </a:lnTo>
                  <a:lnTo>
                    <a:pt x="1412" y="211734"/>
                  </a:lnTo>
                  <a:lnTo>
                    <a:pt x="954" y="237187"/>
                  </a:lnTo>
                  <a:lnTo>
                    <a:pt x="642" y="262864"/>
                  </a:lnTo>
                  <a:lnTo>
                    <a:pt x="432" y="288285"/>
                  </a:lnTo>
                  <a:lnTo>
                    <a:pt x="289" y="312632"/>
                  </a:lnTo>
                  <a:lnTo>
                    <a:pt x="194" y="335550"/>
                  </a:lnTo>
                  <a:lnTo>
                    <a:pt x="130" y="357094"/>
                  </a:lnTo>
                  <a:lnTo>
                    <a:pt x="87" y="377500"/>
                  </a:lnTo>
                  <a:lnTo>
                    <a:pt x="59" y="397023"/>
                  </a:lnTo>
                  <a:lnTo>
                    <a:pt x="39" y="415626"/>
                  </a:lnTo>
                  <a:lnTo>
                    <a:pt x="24" y="435055"/>
                  </a:lnTo>
                  <a:lnTo>
                    <a:pt x="12" y="459805"/>
                  </a:lnTo>
                  <a:lnTo>
                    <a:pt x="0" y="497530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11569" y="1341459"/>
              <a:ext cx="26186" cy="484438"/>
            </a:xfrm>
            <a:custGeom>
              <a:avLst/>
              <a:gdLst/>
              <a:ahLst/>
              <a:cxnLst/>
              <a:rect l="0" t="0" r="0" b="0"/>
              <a:pathLst>
                <a:path w="26186" h="484438">
                  <a:moveTo>
                    <a:pt x="26185" y="0"/>
                  </a:moveTo>
                  <a:lnTo>
                    <a:pt x="26185" y="14677"/>
                  </a:lnTo>
                  <a:lnTo>
                    <a:pt x="26185" y="29312"/>
                  </a:lnTo>
                  <a:lnTo>
                    <a:pt x="26185" y="45342"/>
                  </a:lnTo>
                  <a:lnTo>
                    <a:pt x="26185" y="62563"/>
                  </a:lnTo>
                  <a:lnTo>
                    <a:pt x="26185" y="80381"/>
                  </a:lnTo>
                  <a:lnTo>
                    <a:pt x="26179" y="98386"/>
                  </a:lnTo>
                  <a:lnTo>
                    <a:pt x="25965" y="116786"/>
                  </a:lnTo>
                  <a:lnTo>
                    <a:pt x="25159" y="136275"/>
                  </a:lnTo>
                  <a:lnTo>
                    <a:pt x="23605" y="157169"/>
                  </a:lnTo>
                  <a:lnTo>
                    <a:pt x="21551" y="179398"/>
                  </a:lnTo>
                  <a:lnTo>
                    <a:pt x="19500" y="202731"/>
                  </a:lnTo>
                  <a:lnTo>
                    <a:pt x="17750" y="226903"/>
                  </a:lnTo>
                  <a:lnTo>
                    <a:pt x="16176" y="251482"/>
                  </a:lnTo>
                  <a:lnTo>
                    <a:pt x="14366" y="275907"/>
                  </a:lnTo>
                  <a:lnTo>
                    <a:pt x="12095" y="299886"/>
                  </a:lnTo>
                  <a:lnTo>
                    <a:pt x="9535" y="323363"/>
                  </a:lnTo>
                  <a:lnTo>
                    <a:pt x="7139" y="346397"/>
                  </a:lnTo>
                  <a:lnTo>
                    <a:pt x="5156" y="369064"/>
                  </a:lnTo>
                  <a:lnTo>
                    <a:pt x="3633" y="390992"/>
                  </a:lnTo>
                  <a:lnTo>
                    <a:pt x="2351" y="413767"/>
                  </a:lnTo>
                  <a:lnTo>
                    <a:pt x="1204" y="442172"/>
                  </a:lnTo>
                  <a:lnTo>
                    <a:pt x="0" y="484437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106826" y="1511666"/>
              <a:ext cx="222581" cy="52373"/>
            </a:xfrm>
            <a:custGeom>
              <a:avLst/>
              <a:gdLst/>
              <a:ahLst/>
              <a:cxnLst/>
              <a:rect l="0" t="0" r="0" b="0"/>
              <a:pathLst>
                <a:path w="222581" h="52373">
                  <a:moveTo>
                    <a:pt x="222580" y="0"/>
                  </a:moveTo>
                  <a:lnTo>
                    <a:pt x="207904" y="3649"/>
                  </a:lnTo>
                  <a:lnTo>
                    <a:pt x="193268" y="7109"/>
                  </a:lnTo>
                  <a:lnTo>
                    <a:pt x="177238" y="10715"/>
                  </a:lnTo>
                  <a:lnTo>
                    <a:pt x="160017" y="14496"/>
                  </a:lnTo>
                  <a:lnTo>
                    <a:pt x="142199" y="18431"/>
                  </a:lnTo>
                  <a:lnTo>
                    <a:pt x="124205" y="22490"/>
                  </a:lnTo>
                  <a:lnTo>
                    <a:pt x="106235" y="26641"/>
                  </a:lnTo>
                  <a:lnTo>
                    <a:pt x="88358" y="30859"/>
                  </a:lnTo>
                  <a:lnTo>
                    <a:pt x="70604" y="35117"/>
                  </a:lnTo>
                  <a:lnTo>
                    <a:pt x="53712" y="39213"/>
                  </a:lnTo>
                  <a:lnTo>
                    <a:pt x="37482" y="43170"/>
                  </a:lnTo>
                  <a:lnTo>
                    <a:pt x="20484" y="47335"/>
                  </a:lnTo>
                  <a:lnTo>
                    <a:pt x="0" y="52372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368683" y="1655688"/>
              <a:ext cx="13095" cy="183302"/>
            </a:xfrm>
            <a:custGeom>
              <a:avLst/>
              <a:gdLst/>
              <a:ahLst/>
              <a:cxnLst/>
              <a:rect l="0" t="0" r="0" b="0"/>
              <a:pathLst>
                <a:path w="13095" h="183302">
                  <a:moveTo>
                    <a:pt x="13094" y="0"/>
                  </a:moveTo>
                  <a:lnTo>
                    <a:pt x="9528" y="11112"/>
                  </a:lnTo>
                  <a:lnTo>
                    <a:pt x="6865" y="23084"/>
                  </a:lnTo>
                  <a:lnTo>
                    <a:pt x="4871" y="37120"/>
                  </a:lnTo>
                  <a:lnTo>
                    <a:pt x="3403" y="52873"/>
                  </a:lnTo>
                  <a:lnTo>
                    <a:pt x="2347" y="69636"/>
                  </a:lnTo>
                  <a:lnTo>
                    <a:pt x="1604" y="86875"/>
                  </a:lnTo>
                  <a:lnTo>
                    <a:pt x="1088" y="104033"/>
                  </a:lnTo>
                  <a:lnTo>
                    <a:pt x="678" y="122383"/>
                  </a:lnTo>
                  <a:lnTo>
                    <a:pt x="336" y="146308"/>
                  </a:lnTo>
                  <a:lnTo>
                    <a:pt x="0" y="183301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381777" y="1459295"/>
              <a:ext cx="1" cy="26187"/>
            </a:xfrm>
            <a:custGeom>
              <a:avLst/>
              <a:gdLst/>
              <a:ahLst/>
              <a:cxnLst/>
              <a:rect l="0" t="0" r="0" b="0"/>
              <a:pathLst>
                <a:path w="1" h="26187">
                  <a:moveTo>
                    <a:pt x="0" y="26186"/>
                  </a:moveTo>
                  <a:lnTo>
                    <a:pt x="0" y="0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447241" y="1544742"/>
              <a:ext cx="130856" cy="382420"/>
            </a:xfrm>
            <a:custGeom>
              <a:avLst/>
              <a:gdLst/>
              <a:ahLst/>
              <a:cxnLst/>
              <a:rect l="0" t="0" r="0" b="0"/>
              <a:pathLst>
                <a:path w="130856" h="382420">
                  <a:moveTo>
                    <a:pt x="0" y="32389"/>
                  </a:moveTo>
                  <a:lnTo>
                    <a:pt x="3565" y="50547"/>
                  </a:lnTo>
                  <a:lnTo>
                    <a:pt x="6228" y="67051"/>
                  </a:lnTo>
                  <a:lnTo>
                    <a:pt x="8228" y="83462"/>
                  </a:lnTo>
                  <a:lnTo>
                    <a:pt x="9910" y="99838"/>
                  </a:lnTo>
                  <a:lnTo>
                    <a:pt x="11771" y="115831"/>
                  </a:lnTo>
                  <a:lnTo>
                    <a:pt x="14074" y="131263"/>
                  </a:lnTo>
                  <a:lnTo>
                    <a:pt x="16859" y="146542"/>
                  </a:lnTo>
                  <a:lnTo>
                    <a:pt x="20069" y="162521"/>
                  </a:lnTo>
                  <a:lnTo>
                    <a:pt x="23606" y="179631"/>
                  </a:lnTo>
                  <a:lnTo>
                    <a:pt x="27184" y="197890"/>
                  </a:lnTo>
                  <a:lnTo>
                    <a:pt x="30347" y="217124"/>
                  </a:lnTo>
                  <a:lnTo>
                    <a:pt x="32883" y="237109"/>
                  </a:lnTo>
                  <a:lnTo>
                    <a:pt x="34796" y="257444"/>
                  </a:lnTo>
                  <a:lnTo>
                    <a:pt x="36182" y="277585"/>
                  </a:lnTo>
                  <a:lnTo>
                    <a:pt x="37161" y="297253"/>
                  </a:lnTo>
                  <a:lnTo>
                    <a:pt x="37840" y="316401"/>
                  </a:lnTo>
                  <a:lnTo>
                    <a:pt x="38307" y="335095"/>
                  </a:lnTo>
                  <a:lnTo>
                    <a:pt x="38610" y="353394"/>
                  </a:lnTo>
                  <a:lnTo>
                    <a:pt x="38257" y="369997"/>
                  </a:lnTo>
                  <a:lnTo>
                    <a:pt x="36269" y="380559"/>
                  </a:lnTo>
                  <a:lnTo>
                    <a:pt x="32830" y="382419"/>
                  </a:lnTo>
                  <a:lnTo>
                    <a:pt x="28963" y="377794"/>
                  </a:lnTo>
                  <a:lnTo>
                    <a:pt x="24990" y="368655"/>
                  </a:lnTo>
                  <a:lnTo>
                    <a:pt x="20948" y="356072"/>
                  </a:lnTo>
                  <a:lnTo>
                    <a:pt x="16839" y="340839"/>
                  </a:lnTo>
                  <a:lnTo>
                    <a:pt x="12878" y="323632"/>
                  </a:lnTo>
                  <a:lnTo>
                    <a:pt x="9455" y="304999"/>
                  </a:lnTo>
                  <a:lnTo>
                    <a:pt x="6744" y="285353"/>
                  </a:lnTo>
                  <a:lnTo>
                    <a:pt x="4717" y="264798"/>
                  </a:lnTo>
                  <a:lnTo>
                    <a:pt x="3253" y="243171"/>
                  </a:lnTo>
                  <a:lnTo>
                    <a:pt x="2223" y="220476"/>
                  </a:lnTo>
                  <a:lnTo>
                    <a:pt x="1508" y="197267"/>
                  </a:lnTo>
                  <a:lnTo>
                    <a:pt x="1019" y="174506"/>
                  </a:lnTo>
                  <a:lnTo>
                    <a:pt x="690" y="152701"/>
                  </a:lnTo>
                  <a:lnTo>
                    <a:pt x="681" y="131927"/>
                  </a:lnTo>
                  <a:lnTo>
                    <a:pt x="1335" y="112047"/>
                  </a:lnTo>
                  <a:lnTo>
                    <a:pt x="2798" y="92876"/>
                  </a:lnTo>
                  <a:lnTo>
                    <a:pt x="5215" y="74435"/>
                  </a:lnTo>
                  <a:lnTo>
                    <a:pt x="8831" y="56960"/>
                  </a:lnTo>
                  <a:lnTo>
                    <a:pt x="13672" y="40522"/>
                  </a:lnTo>
                  <a:lnTo>
                    <a:pt x="19981" y="25814"/>
                  </a:lnTo>
                  <a:lnTo>
                    <a:pt x="28298" y="14180"/>
                  </a:lnTo>
                  <a:lnTo>
                    <a:pt x="38724" y="6093"/>
                  </a:lnTo>
                  <a:lnTo>
                    <a:pt x="50805" y="1444"/>
                  </a:lnTo>
                  <a:lnTo>
                    <a:pt x="63774" y="0"/>
                  </a:lnTo>
                  <a:lnTo>
                    <a:pt x="77089" y="1294"/>
                  </a:lnTo>
                  <a:lnTo>
                    <a:pt x="90071" y="5151"/>
                  </a:lnTo>
                  <a:lnTo>
                    <a:pt x="101850" y="11790"/>
                  </a:lnTo>
                  <a:lnTo>
                    <a:pt x="112054" y="21084"/>
                  </a:lnTo>
                  <a:lnTo>
                    <a:pt x="120356" y="32611"/>
                  </a:lnTo>
                  <a:lnTo>
                    <a:pt x="126255" y="45870"/>
                  </a:lnTo>
                  <a:lnTo>
                    <a:pt x="129712" y="60395"/>
                  </a:lnTo>
                  <a:lnTo>
                    <a:pt x="130855" y="75415"/>
                  </a:lnTo>
                  <a:lnTo>
                    <a:pt x="129752" y="89892"/>
                  </a:lnTo>
                  <a:lnTo>
                    <a:pt x="126665" y="103306"/>
                  </a:lnTo>
                  <a:lnTo>
                    <a:pt x="121986" y="115598"/>
                  </a:lnTo>
                  <a:lnTo>
                    <a:pt x="116098" y="126924"/>
                  </a:lnTo>
                  <a:lnTo>
                    <a:pt x="109324" y="137488"/>
                  </a:lnTo>
                  <a:lnTo>
                    <a:pt x="101509" y="147283"/>
                  </a:lnTo>
                  <a:lnTo>
                    <a:pt x="92083" y="156087"/>
                  </a:lnTo>
                  <a:lnTo>
                    <a:pt x="80866" y="163851"/>
                  </a:lnTo>
                  <a:lnTo>
                    <a:pt x="68320" y="170522"/>
                  </a:lnTo>
                  <a:lnTo>
                    <a:pt x="53839" y="176590"/>
                  </a:lnTo>
                  <a:lnTo>
                    <a:pt x="33369" y="182590"/>
                  </a:lnTo>
                  <a:lnTo>
                    <a:pt x="0" y="189504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644133" y="1302180"/>
              <a:ext cx="25688" cy="536810"/>
            </a:xfrm>
            <a:custGeom>
              <a:avLst/>
              <a:gdLst/>
              <a:ahLst/>
              <a:cxnLst/>
              <a:rect l="0" t="0" r="0" b="0"/>
              <a:pathLst>
                <a:path w="25688" h="536810">
                  <a:moveTo>
                    <a:pt x="25687" y="0"/>
                  </a:moveTo>
                  <a:lnTo>
                    <a:pt x="22122" y="11195"/>
                  </a:lnTo>
                  <a:lnTo>
                    <a:pt x="19458" y="23963"/>
                  </a:lnTo>
                  <a:lnTo>
                    <a:pt x="17465" y="39606"/>
                  </a:lnTo>
                  <a:lnTo>
                    <a:pt x="15997" y="57457"/>
                  </a:lnTo>
                  <a:lnTo>
                    <a:pt x="14942" y="76294"/>
                  </a:lnTo>
                  <a:lnTo>
                    <a:pt x="14199" y="95302"/>
                  </a:lnTo>
                  <a:lnTo>
                    <a:pt x="13684" y="114122"/>
                  </a:lnTo>
                  <a:lnTo>
                    <a:pt x="13329" y="132654"/>
                  </a:lnTo>
                  <a:lnTo>
                    <a:pt x="13090" y="150911"/>
                  </a:lnTo>
                  <a:lnTo>
                    <a:pt x="12926" y="168941"/>
                  </a:lnTo>
                  <a:lnTo>
                    <a:pt x="12818" y="186801"/>
                  </a:lnTo>
                  <a:lnTo>
                    <a:pt x="12739" y="204531"/>
                  </a:lnTo>
                  <a:lnTo>
                    <a:pt x="12473" y="221963"/>
                  </a:lnTo>
                  <a:lnTo>
                    <a:pt x="11633" y="238744"/>
                  </a:lnTo>
                  <a:lnTo>
                    <a:pt x="10059" y="254736"/>
                  </a:lnTo>
                  <a:lnTo>
                    <a:pt x="7990" y="270196"/>
                  </a:lnTo>
                  <a:lnTo>
                    <a:pt x="5931" y="285644"/>
                  </a:lnTo>
                  <a:lnTo>
                    <a:pt x="4178" y="301388"/>
                  </a:lnTo>
                  <a:lnTo>
                    <a:pt x="2814" y="317719"/>
                  </a:lnTo>
                  <a:lnTo>
                    <a:pt x="1808" y="334990"/>
                  </a:lnTo>
                  <a:lnTo>
                    <a:pt x="1087" y="353289"/>
                  </a:lnTo>
                  <a:lnTo>
                    <a:pt x="581" y="372303"/>
                  </a:lnTo>
                  <a:lnTo>
                    <a:pt x="233" y="391466"/>
                  </a:lnTo>
                  <a:lnTo>
                    <a:pt x="0" y="410427"/>
                  </a:lnTo>
                  <a:lnTo>
                    <a:pt x="54" y="428868"/>
                  </a:lnTo>
                  <a:lnTo>
                    <a:pt x="752" y="446415"/>
                  </a:lnTo>
                  <a:lnTo>
                    <a:pt x="2231" y="462949"/>
                  </a:lnTo>
                  <a:lnTo>
                    <a:pt x="4247" y="478248"/>
                  </a:lnTo>
                  <a:lnTo>
                    <a:pt x="6479" y="493503"/>
                  </a:lnTo>
                  <a:lnTo>
                    <a:pt x="9127" y="511447"/>
                  </a:lnTo>
                  <a:lnTo>
                    <a:pt x="12594" y="536809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735285" y="1616410"/>
              <a:ext cx="13093" cy="170208"/>
            </a:xfrm>
            <a:custGeom>
              <a:avLst/>
              <a:gdLst/>
              <a:ahLst/>
              <a:cxnLst/>
              <a:rect l="0" t="0" r="0" b="0"/>
              <a:pathLst>
                <a:path w="13093" h="170208">
                  <a:moveTo>
                    <a:pt x="13092" y="0"/>
                  </a:moveTo>
                  <a:lnTo>
                    <a:pt x="13092" y="14593"/>
                  </a:lnTo>
                  <a:lnTo>
                    <a:pt x="13092" y="28433"/>
                  </a:lnTo>
                  <a:lnTo>
                    <a:pt x="13092" y="42856"/>
                  </a:lnTo>
                  <a:lnTo>
                    <a:pt x="13092" y="57979"/>
                  </a:lnTo>
                  <a:lnTo>
                    <a:pt x="13092" y="73723"/>
                  </a:lnTo>
                  <a:lnTo>
                    <a:pt x="13087" y="89942"/>
                  </a:lnTo>
                  <a:lnTo>
                    <a:pt x="12835" y="105996"/>
                  </a:lnTo>
                  <a:lnTo>
                    <a:pt x="11715" y="122477"/>
                  </a:lnTo>
                  <a:lnTo>
                    <a:pt x="8235" y="142219"/>
                  </a:lnTo>
                  <a:lnTo>
                    <a:pt x="0" y="170207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748377" y="1446202"/>
              <a:ext cx="1" cy="13094"/>
            </a:xfrm>
            <a:custGeom>
              <a:avLst/>
              <a:gdLst/>
              <a:ahLst/>
              <a:cxnLst/>
              <a:rect l="0" t="0" r="0" b="0"/>
              <a:pathLst>
                <a:path w="1" h="13094">
                  <a:moveTo>
                    <a:pt x="0" y="13093"/>
                  </a:moveTo>
                  <a:lnTo>
                    <a:pt x="0" y="0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860401" y="1569551"/>
              <a:ext cx="136742" cy="213710"/>
            </a:xfrm>
            <a:custGeom>
              <a:avLst/>
              <a:gdLst/>
              <a:ahLst/>
              <a:cxnLst/>
              <a:rect l="0" t="0" r="0" b="0"/>
              <a:pathLst>
                <a:path w="136742" h="213710">
                  <a:moveTo>
                    <a:pt x="123648" y="73044"/>
                  </a:moveTo>
                  <a:lnTo>
                    <a:pt x="119917" y="62099"/>
                  </a:lnTo>
                  <a:lnTo>
                    <a:pt x="115660" y="51720"/>
                  </a:lnTo>
                  <a:lnTo>
                    <a:pt x="110436" y="40913"/>
                  </a:lnTo>
                  <a:lnTo>
                    <a:pt x="104127" y="30001"/>
                  </a:lnTo>
                  <a:lnTo>
                    <a:pt x="96504" y="19806"/>
                  </a:lnTo>
                  <a:lnTo>
                    <a:pt x="87578" y="10768"/>
                  </a:lnTo>
                  <a:lnTo>
                    <a:pt x="77736" y="3715"/>
                  </a:lnTo>
                  <a:lnTo>
                    <a:pt x="67605" y="0"/>
                  </a:lnTo>
                  <a:lnTo>
                    <a:pt x="57573" y="54"/>
                  </a:lnTo>
                  <a:lnTo>
                    <a:pt x="47785" y="3719"/>
                  </a:lnTo>
                  <a:lnTo>
                    <a:pt x="38254" y="10715"/>
                  </a:lnTo>
                  <a:lnTo>
                    <a:pt x="28952" y="20529"/>
                  </a:lnTo>
                  <a:lnTo>
                    <a:pt x="20241" y="32550"/>
                  </a:lnTo>
                  <a:lnTo>
                    <a:pt x="12838" y="46214"/>
                  </a:lnTo>
                  <a:lnTo>
                    <a:pt x="7036" y="61052"/>
                  </a:lnTo>
                  <a:lnTo>
                    <a:pt x="2928" y="76511"/>
                  </a:lnTo>
                  <a:lnTo>
                    <a:pt x="626" y="91953"/>
                  </a:lnTo>
                  <a:lnTo>
                    <a:pt x="0" y="107035"/>
                  </a:lnTo>
                  <a:lnTo>
                    <a:pt x="760" y="121673"/>
                  </a:lnTo>
                  <a:lnTo>
                    <a:pt x="2581" y="135906"/>
                  </a:lnTo>
                  <a:lnTo>
                    <a:pt x="5185" y="149808"/>
                  </a:lnTo>
                  <a:lnTo>
                    <a:pt x="8553" y="163256"/>
                  </a:lnTo>
                  <a:lnTo>
                    <a:pt x="12901" y="175935"/>
                  </a:lnTo>
                  <a:lnTo>
                    <a:pt x="18272" y="187721"/>
                  </a:lnTo>
                  <a:lnTo>
                    <a:pt x="24746" y="198082"/>
                  </a:lnTo>
                  <a:lnTo>
                    <a:pt x="32520" y="206023"/>
                  </a:lnTo>
                  <a:lnTo>
                    <a:pt x="41575" y="211215"/>
                  </a:lnTo>
                  <a:lnTo>
                    <a:pt x="51726" y="213709"/>
                  </a:lnTo>
                  <a:lnTo>
                    <a:pt x="62730" y="213605"/>
                  </a:lnTo>
                  <a:lnTo>
                    <a:pt x="74358" y="211239"/>
                  </a:lnTo>
                  <a:lnTo>
                    <a:pt x="86099" y="207216"/>
                  </a:lnTo>
                  <a:lnTo>
                    <a:pt x="98458" y="201761"/>
                  </a:lnTo>
                  <a:lnTo>
                    <a:pt x="113909" y="193013"/>
                  </a:lnTo>
                  <a:lnTo>
                    <a:pt x="136741" y="177787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54959" y="1579617"/>
              <a:ext cx="243320" cy="233187"/>
            </a:xfrm>
            <a:custGeom>
              <a:avLst/>
              <a:gdLst/>
              <a:ahLst/>
              <a:cxnLst/>
              <a:rect l="0" t="0" r="0" b="0"/>
              <a:pathLst>
                <a:path w="243320" h="233187">
                  <a:moveTo>
                    <a:pt x="86205" y="62978"/>
                  </a:moveTo>
                  <a:lnTo>
                    <a:pt x="93252" y="55598"/>
                  </a:lnTo>
                  <a:lnTo>
                    <a:pt x="97782" y="47882"/>
                  </a:lnTo>
                  <a:lnTo>
                    <a:pt x="100145" y="39070"/>
                  </a:lnTo>
                  <a:lnTo>
                    <a:pt x="100338" y="29625"/>
                  </a:lnTo>
                  <a:lnTo>
                    <a:pt x="97956" y="20486"/>
                  </a:lnTo>
                  <a:lnTo>
                    <a:pt x="93016" y="12185"/>
                  </a:lnTo>
                  <a:lnTo>
                    <a:pt x="86085" y="5433"/>
                  </a:lnTo>
                  <a:lnTo>
                    <a:pt x="78023" y="1265"/>
                  </a:lnTo>
                  <a:lnTo>
                    <a:pt x="69438" y="0"/>
                  </a:lnTo>
                  <a:lnTo>
                    <a:pt x="60858" y="1558"/>
                  </a:lnTo>
                  <a:lnTo>
                    <a:pt x="52809" y="5808"/>
                  </a:lnTo>
                  <a:lnTo>
                    <a:pt x="45513" y="12398"/>
                  </a:lnTo>
                  <a:lnTo>
                    <a:pt x="38952" y="21055"/>
                  </a:lnTo>
                  <a:lnTo>
                    <a:pt x="33000" y="31697"/>
                  </a:lnTo>
                  <a:lnTo>
                    <a:pt x="27518" y="44094"/>
                  </a:lnTo>
                  <a:lnTo>
                    <a:pt x="22379" y="57705"/>
                  </a:lnTo>
                  <a:lnTo>
                    <a:pt x="17483" y="71805"/>
                  </a:lnTo>
                  <a:lnTo>
                    <a:pt x="12763" y="85942"/>
                  </a:lnTo>
                  <a:lnTo>
                    <a:pt x="8368" y="100135"/>
                  </a:lnTo>
                  <a:lnTo>
                    <a:pt x="4645" y="114720"/>
                  </a:lnTo>
                  <a:lnTo>
                    <a:pt x="1740" y="129866"/>
                  </a:lnTo>
                  <a:lnTo>
                    <a:pt x="0" y="145159"/>
                  </a:lnTo>
                  <a:lnTo>
                    <a:pt x="56" y="159748"/>
                  </a:lnTo>
                  <a:lnTo>
                    <a:pt x="2077" y="173201"/>
                  </a:lnTo>
                  <a:lnTo>
                    <a:pt x="5861" y="185501"/>
                  </a:lnTo>
                  <a:lnTo>
                    <a:pt x="11054" y="196823"/>
                  </a:lnTo>
                  <a:lnTo>
                    <a:pt x="17318" y="207370"/>
                  </a:lnTo>
                  <a:lnTo>
                    <a:pt x="24767" y="216729"/>
                  </a:lnTo>
                  <a:lnTo>
                    <a:pt x="33941" y="223915"/>
                  </a:lnTo>
                  <a:lnTo>
                    <a:pt x="44983" y="228553"/>
                  </a:lnTo>
                  <a:lnTo>
                    <a:pt x="57288" y="230445"/>
                  </a:lnTo>
                  <a:lnTo>
                    <a:pt x="69755" y="229266"/>
                  </a:lnTo>
                  <a:lnTo>
                    <a:pt x="81724" y="225146"/>
                  </a:lnTo>
                  <a:lnTo>
                    <a:pt x="92794" y="218355"/>
                  </a:lnTo>
                  <a:lnTo>
                    <a:pt x="102618" y="209066"/>
                  </a:lnTo>
                  <a:lnTo>
                    <a:pt x="111147" y="197620"/>
                  </a:lnTo>
                  <a:lnTo>
                    <a:pt x="118350" y="184458"/>
                  </a:lnTo>
                  <a:lnTo>
                    <a:pt x="124080" y="170010"/>
                  </a:lnTo>
                  <a:lnTo>
                    <a:pt x="128433" y="154713"/>
                  </a:lnTo>
                  <a:lnTo>
                    <a:pt x="132755" y="141775"/>
                  </a:lnTo>
                  <a:lnTo>
                    <a:pt x="137999" y="135708"/>
                  </a:lnTo>
                  <a:lnTo>
                    <a:pt x="143042" y="136355"/>
                  </a:lnTo>
                  <a:lnTo>
                    <a:pt x="147692" y="141683"/>
                  </a:lnTo>
                  <a:lnTo>
                    <a:pt x="152316" y="149746"/>
                  </a:lnTo>
                  <a:lnTo>
                    <a:pt x="157432" y="159020"/>
                  </a:lnTo>
                  <a:lnTo>
                    <a:pt x="163276" y="168647"/>
                  </a:lnTo>
                  <a:lnTo>
                    <a:pt x="169835" y="178249"/>
                  </a:lnTo>
                  <a:lnTo>
                    <a:pt x="176995" y="187698"/>
                  </a:lnTo>
                  <a:lnTo>
                    <a:pt x="184616" y="196964"/>
                  </a:lnTo>
                  <a:lnTo>
                    <a:pt x="192674" y="205693"/>
                  </a:lnTo>
                  <a:lnTo>
                    <a:pt x="202326" y="214041"/>
                  </a:lnTo>
                  <a:lnTo>
                    <a:pt x="217192" y="222740"/>
                  </a:lnTo>
                  <a:lnTo>
                    <a:pt x="243319" y="233186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390084" y="1315273"/>
              <a:ext cx="12939" cy="458252"/>
            </a:xfrm>
            <a:custGeom>
              <a:avLst/>
              <a:gdLst/>
              <a:ahLst/>
              <a:cxnLst/>
              <a:rect l="0" t="0" r="0" b="0"/>
              <a:pathLst>
                <a:path w="12939" h="458252">
                  <a:moveTo>
                    <a:pt x="12938" y="0"/>
                  </a:moveTo>
                  <a:lnTo>
                    <a:pt x="9374" y="11195"/>
                  </a:lnTo>
                  <a:lnTo>
                    <a:pt x="6708" y="23963"/>
                  </a:lnTo>
                  <a:lnTo>
                    <a:pt x="4716" y="39623"/>
                  </a:lnTo>
                  <a:lnTo>
                    <a:pt x="3248" y="58119"/>
                  </a:lnTo>
                  <a:lnTo>
                    <a:pt x="2192" y="79375"/>
                  </a:lnTo>
                  <a:lnTo>
                    <a:pt x="1450" y="103052"/>
                  </a:lnTo>
                  <a:lnTo>
                    <a:pt x="934" y="128468"/>
                  </a:lnTo>
                  <a:lnTo>
                    <a:pt x="581" y="154761"/>
                  </a:lnTo>
                  <a:lnTo>
                    <a:pt x="340" y="181362"/>
                  </a:lnTo>
                  <a:lnTo>
                    <a:pt x="178" y="207795"/>
                  </a:lnTo>
                  <a:lnTo>
                    <a:pt x="68" y="233574"/>
                  </a:lnTo>
                  <a:lnTo>
                    <a:pt x="0" y="258503"/>
                  </a:lnTo>
                  <a:lnTo>
                    <a:pt x="166" y="282220"/>
                  </a:lnTo>
                  <a:lnTo>
                    <a:pt x="938" y="304102"/>
                  </a:lnTo>
                  <a:lnTo>
                    <a:pt x="2469" y="323989"/>
                  </a:lnTo>
                  <a:lnTo>
                    <a:pt x="4511" y="342300"/>
                  </a:lnTo>
                  <a:lnTo>
                    <a:pt x="6549" y="359774"/>
                  </a:lnTo>
                  <a:lnTo>
                    <a:pt x="8288" y="376911"/>
                  </a:lnTo>
                  <a:lnTo>
                    <a:pt x="9645" y="393451"/>
                  </a:lnTo>
                  <a:lnTo>
                    <a:pt x="10796" y="410245"/>
                  </a:lnTo>
                  <a:lnTo>
                    <a:pt x="11836" y="430168"/>
                  </a:lnTo>
                  <a:lnTo>
                    <a:pt x="12938" y="458251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245908" y="1485481"/>
              <a:ext cx="248765" cy="26186"/>
            </a:xfrm>
            <a:custGeom>
              <a:avLst/>
              <a:gdLst/>
              <a:ahLst/>
              <a:cxnLst/>
              <a:rect l="0" t="0" r="0" b="0"/>
              <a:pathLst>
                <a:path w="248765" h="26186">
                  <a:moveTo>
                    <a:pt x="248764" y="0"/>
                  </a:moveTo>
                  <a:lnTo>
                    <a:pt x="237654" y="3565"/>
                  </a:lnTo>
                  <a:lnTo>
                    <a:pt x="225681" y="6228"/>
                  </a:lnTo>
                  <a:lnTo>
                    <a:pt x="211645" y="8222"/>
                  </a:lnTo>
                  <a:lnTo>
                    <a:pt x="195891" y="9690"/>
                  </a:lnTo>
                  <a:lnTo>
                    <a:pt x="179128" y="10745"/>
                  </a:lnTo>
                  <a:lnTo>
                    <a:pt x="161872" y="11494"/>
                  </a:lnTo>
                  <a:lnTo>
                    <a:pt x="144203" y="12224"/>
                  </a:lnTo>
                  <a:lnTo>
                    <a:pt x="125873" y="13384"/>
                  </a:lnTo>
                  <a:lnTo>
                    <a:pt x="106796" y="15177"/>
                  </a:lnTo>
                  <a:lnTo>
                    <a:pt x="87501" y="17406"/>
                  </a:lnTo>
                  <a:lnTo>
                    <a:pt x="66883" y="19805"/>
                  </a:lnTo>
                  <a:lnTo>
                    <a:pt x="40351" y="22588"/>
                  </a:lnTo>
                  <a:lnTo>
                    <a:pt x="0" y="26185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533951" y="1655688"/>
              <a:ext cx="13094" cy="170209"/>
            </a:xfrm>
            <a:custGeom>
              <a:avLst/>
              <a:gdLst/>
              <a:ahLst/>
              <a:cxnLst/>
              <a:rect l="0" t="0" r="0" b="0"/>
              <a:pathLst>
                <a:path w="13094" h="170209">
                  <a:moveTo>
                    <a:pt x="0" y="0"/>
                  </a:moveTo>
                  <a:lnTo>
                    <a:pt x="83" y="14594"/>
                  </a:lnTo>
                  <a:lnTo>
                    <a:pt x="879" y="28433"/>
                  </a:lnTo>
                  <a:lnTo>
                    <a:pt x="2486" y="42856"/>
                  </a:lnTo>
                  <a:lnTo>
                    <a:pt x="4585" y="57980"/>
                  </a:lnTo>
                  <a:lnTo>
                    <a:pt x="6659" y="73724"/>
                  </a:lnTo>
                  <a:lnTo>
                    <a:pt x="8415" y="89942"/>
                  </a:lnTo>
                  <a:lnTo>
                    <a:pt x="9784" y="105997"/>
                  </a:lnTo>
                  <a:lnTo>
                    <a:pt x="10942" y="122477"/>
                  </a:lnTo>
                  <a:lnTo>
                    <a:pt x="11987" y="142220"/>
                  </a:lnTo>
                  <a:lnTo>
                    <a:pt x="13093" y="170208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533951" y="15247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650061" y="1602054"/>
              <a:ext cx="186505" cy="224634"/>
            </a:xfrm>
            <a:custGeom>
              <a:avLst/>
              <a:gdLst/>
              <a:ahLst/>
              <a:cxnLst/>
              <a:rect l="0" t="0" r="0" b="0"/>
              <a:pathLst>
                <a:path w="186505" h="224634">
                  <a:moveTo>
                    <a:pt x="132655" y="14356"/>
                  </a:moveTo>
                  <a:lnTo>
                    <a:pt x="121709" y="7309"/>
                  </a:lnTo>
                  <a:lnTo>
                    <a:pt x="111329" y="2777"/>
                  </a:lnTo>
                  <a:lnTo>
                    <a:pt x="100519" y="408"/>
                  </a:lnTo>
                  <a:lnTo>
                    <a:pt x="89391" y="0"/>
                  </a:lnTo>
                  <a:lnTo>
                    <a:pt x="78389" y="1576"/>
                  </a:lnTo>
                  <a:lnTo>
                    <a:pt x="67771" y="4964"/>
                  </a:lnTo>
                  <a:lnTo>
                    <a:pt x="57588" y="9840"/>
                  </a:lnTo>
                  <a:lnTo>
                    <a:pt x="47792" y="15853"/>
                  </a:lnTo>
                  <a:lnTo>
                    <a:pt x="38310" y="22710"/>
                  </a:lnTo>
                  <a:lnTo>
                    <a:pt x="29265" y="30577"/>
                  </a:lnTo>
                  <a:lnTo>
                    <a:pt x="20976" y="40039"/>
                  </a:lnTo>
                  <a:lnTo>
                    <a:pt x="13568" y="51285"/>
                  </a:lnTo>
                  <a:lnTo>
                    <a:pt x="7370" y="63938"/>
                  </a:lnTo>
                  <a:lnTo>
                    <a:pt x="2995" y="77303"/>
                  </a:lnTo>
                  <a:lnTo>
                    <a:pt x="610" y="90904"/>
                  </a:lnTo>
                  <a:lnTo>
                    <a:pt x="0" y="104715"/>
                  </a:lnTo>
                  <a:lnTo>
                    <a:pt x="810" y="119035"/>
                  </a:lnTo>
                  <a:lnTo>
                    <a:pt x="2696" y="133997"/>
                  </a:lnTo>
                  <a:lnTo>
                    <a:pt x="5774" y="149166"/>
                  </a:lnTo>
                  <a:lnTo>
                    <a:pt x="10576" y="163670"/>
                  </a:lnTo>
                  <a:lnTo>
                    <a:pt x="17260" y="177060"/>
                  </a:lnTo>
                  <a:lnTo>
                    <a:pt x="25627" y="189107"/>
                  </a:lnTo>
                  <a:lnTo>
                    <a:pt x="35341" y="199597"/>
                  </a:lnTo>
                  <a:lnTo>
                    <a:pt x="46068" y="208574"/>
                  </a:lnTo>
                  <a:lnTo>
                    <a:pt x="57527" y="215866"/>
                  </a:lnTo>
                  <a:lnTo>
                    <a:pt x="69504" y="220994"/>
                  </a:lnTo>
                  <a:lnTo>
                    <a:pt x="81833" y="223889"/>
                  </a:lnTo>
                  <a:lnTo>
                    <a:pt x="94200" y="224633"/>
                  </a:lnTo>
                  <a:lnTo>
                    <a:pt x="106140" y="223253"/>
                  </a:lnTo>
                  <a:lnTo>
                    <a:pt x="117445" y="219978"/>
                  </a:lnTo>
                  <a:lnTo>
                    <a:pt x="128112" y="215167"/>
                  </a:lnTo>
                  <a:lnTo>
                    <a:pt x="138245" y="209192"/>
                  </a:lnTo>
                  <a:lnTo>
                    <a:pt x="147960" y="202357"/>
                  </a:lnTo>
                  <a:lnTo>
                    <a:pt x="157162" y="194504"/>
                  </a:lnTo>
                  <a:lnTo>
                    <a:pt x="165557" y="185050"/>
                  </a:lnTo>
                  <a:lnTo>
                    <a:pt x="173039" y="173804"/>
                  </a:lnTo>
                  <a:lnTo>
                    <a:pt x="179285" y="160939"/>
                  </a:lnTo>
                  <a:lnTo>
                    <a:pt x="183692" y="146771"/>
                  </a:lnTo>
                  <a:lnTo>
                    <a:pt x="186093" y="131629"/>
                  </a:lnTo>
                  <a:lnTo>
                    <a:pt x="186504" y="116194"/>
                  </a:lnTo>
                  <a:lnTo>
                    <a:pt x="184900" y="101438"/>
                  </a:lnTo>
                  <a:lnTo>
                    <a:pt x="181471" y="87837"/>
                  </a:lnTo>
                  <a:lnTo>
                    <a:pt x="176559" y="75420"/>
                  </a:lnTo>
                  <a:lnTo>
                    <a:pt x="170515" y="64010"/>
                  </a:lnTo>
                  <a:lnTo>
                    <a:pt x="163657" y="53396"/>
                  </a:lnTo>
                  <a:lnTo>
                    <a:pt x="156604" y="43746"/>
                  </a:lnTo>
                  <a:lnTo>
                    <a:pt x="149591" y="34674"/>
                  </a:lnTo>
                  <a:lnTo>
                    <a:pt x="142005" y="2537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861273" y="1526833"/>
              <a:ext cx="246813" cy="285971"/>
            </a:xfrm>
            <a:custGeom>
              <a:avLst/>
              <a:gdLst/>
              <a:ahLst/>
              <a:cxnLst/>
              <a:rect l="0" t="0" r="0" b="0"/>
              <a:pathLst>
                <a:path w="246813" h="285971">
                  <a:moveTo>
                    <a:pt x="0" y="141948"/>
                  </a:moveTo>
                  <a:lnTo>
                    <a:pt x="7212" y="152977"/>
                  </a:lnTo>
                  <a:lnTo>
                    <a:pt x="13337" y="164152"/>
                  </a:lnTo>
                  <a:lnTo>
                    <a:pt x="18936" y="176576"/>
                  </a:lnTo>
                  <a:lnTo>
                    <a:pt x="24186" y="190017"/>
                  </a:lnTo>
                  <a:lnTo>
                    <a:pt x="29177" y="203899"/>
                  </a:lnTo>
                  <a:lnTo>
                    <a:pt x="33973" y="217839"/>
                  </a:lnTo>
                  <a:lnTo>
                    <a:pt x="38425" y="231873"/>
                  </a:lnTo>
                  <a:lnTo>
                    <a:pt x="42188" y="246339"/>
                  </a:lnTo>
                  <a:lnTo>
                    <a:pt x="45098" y="261324"/>
                  </a:lnTo>
                  <a:lnTo>
                    <a:pt x="45972" y="273799"/>
                  </a:lnTo>
                  <a:lnTo>
                    <a:pt x="44077" y="279366"/>
                  </a:lnTo>
                  <a:lnTo>
                    <a:pt x="40992" y="278385"/>
                  </a:lnTo>
                  <a:lnTo>
                    <a:pt x="37445" y="272870"/>
                  </a:lnTo>
                  <a:lnTo>
                    <a:pt x="33648" y="264505"/>
                  </a:lnTo>
                  <a:lnTo>
                    <a:pt x="29687" y="254380"/>
                  </a:lnTo>
                  <a:lnTo>
                    <a:pt x="25815" y="242963"/>
                  </a:lnTo>
                  <a:lnTo>
                    <a:pt x="22448" y="230278"/>
                  </a:lnTo>
                  <a:lnTo>
                    <a:pt x="19777" y="216414"/>
                  </a:lnTo>
                  <a:lnTo>
                    <a:pt x="17987" y="201564"/>
                  </a:lnTo>
                  <a:lnTo>
                    <a:pt x="17345" y="185952"/>
                  </a:lnTo>
                  <a:lnTo>
                    <a:pt x="17882" y="169783"/>
                  </a:lnTo>
                  <a:lnTo>
                    <a:pt x="19445" y="153422"/>
                  </a:lnTo>
                  <a:lnTo>
                    <a:pt x="21816" y="137372"/>
                  </a:lnTo>
                  <a:lnTo>
                    <a:pt x="24794" y="121880"/>
                  </a:lnTo>
                  <a:lnTo>
                    <a:pt x="28413" y="106967"/>
                  </a:lnTo>
                  <a:lnTo>
                    <a:pt x="32930" y="92550"/>
                  </a:lnTo>
                  <a:lnTo>
                    <a:pt x="38409" y="78525"/>
                  </a:lnTo>
                  <a:lnTo>
                    <a:pt x="44745" y="64995"/>
                  </a:lnTo>
                  <a:lnTo>
                    <a:pt x="51763" y="52260"/>
                  </a:lnTo>
                  <a:lnTo>
                    <a:pt x="59308" y="40426"/>
                  </a:lnTo>
                  <a:lnTo>
                    <a:pt x="67640" y="29611"/>
                  </a:lnTo>
                  <a:lnTo>
                    <a:pt x="77416" y="20041"/>
                  </a:lnTo>
                  <a:lnTo>
                    <a:pt x="88868" y="11733"/>
                  </a:lnTo>
                  <a:lnTo>
                    <a:pt x="101447" y="5121"/>
                  </a:lnTo>
                  <a:lnTo>
                    <a:pt x="114101" y="1121"/>
                  </a:lnTo>
                  <a:lnTo>
                    <a:pt x="126202" y="0"/>
                  </a:lnTo>
                  <a:lnTo>
                    <a:pt x="137569" y="1461"/>
                  </a:lnTo>
                  <a:lnTo>
                    <a:pt x="148256" y="4992"/>
                  </a:lnTo>
                  <a:lnTo>
                    <a:pt x="158385" y="10081"/>
                  </a:lnTo>
                  <a:lnTo>
                    <a:pt x="168099" y="16296"/>
                  </a:lnTo>
                  <a:lnTo>
                    <a:pt x="177507" y="23307"/>
                  </a:lnTo>
                  <a:lnTo>
                    <a:pt x="186696" y="30875"/>
                  </a:lnTo>
                  <a:lnTo>
                    <a:pt x="195525" y="39031"/>
                  </a:lnTo>
                  <a:lnTo>
                    <a:pt x="203660" y="48035"/>
                  </a:lnTo>
                  <a:lnTo>
                    <a:pt x="210975" y="57972"/>
                  </a:lnTo>
                  <a:lnTo>
                    <a:pt x="217529" y="68948"/>
                  </a:lnTo>
                  <a:lnTo>
                    <a:pt x="223467" y="81179"/>
                  </a:lnTo>
                  <a:lnTo>
                    <a:pt x="228929" y="94662"/>
                  </a:lnTo>
                  <a:lnTo>
                    <a:pt x="233843" y="109218"/>
                  </a:lnTo>
                  <a:lnTo>
                    <a:pt x="237924" y="124616"/>
                  </a:lnTo>
                  <a:lnTo>
                    <a:pt x="241086" y="140637"/>
                  </a:lnTo>
                  <a:lnTo>
                    <a:pt x="243420" y="157107"/>
                  </a:lnTo>
                  <a:lnTo>
                    <a:pt x="245088" y="173890"/>
                  </a:lnTo>
                  <a:lnTo>
                    <a:pt x="246254" y="190879"/>
                  </a:lnTo>
                  <a:lnTo>
                    <a:pt x="246812" y="207730"/>
                  </a:lnTo>
                  <a:lnTo>
                    <a:pt x="246333" y="225773"/>
                  </a:lnTo>
                  <a:lnTo>
                    <a:pt x="243386" y="249370"/>
                  </a:lnTo>
                  <a:lnTo>
                    <a:pt x="235672" y="285970"/>
                  </a:lnTo>
                </a:path>
              </a:pathLst>
            </a:custGeom>
            <a:ln w="4737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545639" y="2808351"/>
            <a:ext cx="2822099" cy="2276424"/>
            <a:chOff x="545639" y="2808351"/>
            <a:chExt cx="2822099" cy="2276424"/>
          </a:xfrm>
        </p:grpSpPr>
        <p:grpSp>
          <p:nvGrpSpPr>
            <p:cNvPr id="87" name="Group 86"/>
            <p:cNvGrpSpPr/>
            <p:nvPr/>
          </p:nvGrpSpPr>
          <p:grpSpPr>
            <a:xfrm>
              <a:off x="545639" y="2808351"/>
              <a:ext cx="2779556" cy="408859"/>
              <a:chOff x="545639" y="2808351"/>
              <a:chExt cx="2779556" cy="408859"/>
            </a:xfrm>
          </p:grpSpPr>
          <p:sp>
            <p:nvSpPr>
              <p:cNvPr id="75" name="Freeform 74"/>
              <p:cNvSpPr/>
              <p:nvPr/>
            </p:nvSpPr>
            <p:spPr>
              <a:xfrm>
                <a:off x="654564" y="2946593"/>
                <a:ext cx="20501" cy="270617"/>
              </a:xfrm>
              <a:custGeom>
                <a:avLst/>
                <a:gdLst/>
                <a:ahLst/>
                <a:cxnLst/>
                <a:rect l="0" t="0" r="0" b="0"/>
                <a:pathLst>
                  <a:path w="20501" h="270617">
                    <a:moveTo>
                      <a:pt x="8734" y="0"/>
                    </a:moveTo>
                    <a:lnTo>
                      <a:pt x="5530" y="9986"/>
                    </a:lnTo>
                    <a:lnTo>
                      <a:pt x="3136" y="20744"/>
                    </a:lnTo>
                    <a:lnTo>
                      <a:pt x="1350" y="33353"/>
                    </a:lnTo>
                    <a:lnTo>
                      <a:pt x="224" y="47316"/>
                    </a:lnTo>
                    <a:lnTo>
                      <a:pt x="0" y="61655"/>
                    </a:lnTo>
                    <a:lnTo>
                      <a:pt x="728" y="75762"/>
                    </a:lnTo>
                    <a:lnTo>
                      <a:pt x="2112" y="89601"/>
                    </a:lnTo>
                    <a:lnTo>
                      <a:pt x="3636" y="103506"/>
                    </a:lnTo>
                    <a:lnTo>
                      <a:pt x="4988" y="117697"/>
                    </a:lnTo>
                    <a:lnTo>
                      <a:pt x="6063" y="132226"/>
                    </a:lnTo>
                    <a:lnTo>
                      <a:pt x="6867" y="147060"/>
                    </a:lnTo>
                    <a:lnTo>
                      <a:pt x="7452" y="162134"/>
                    </a:lnTo>
                    <a:lnTo>
                      <a:pt x="8053" y="177202"/>
                    </a:lnTo>
                    <a:lnTo>
                      <a:pt x="9060" y="191871"/>
                    </a:lnTo>
                    <a:lnTo>
                      <a:pt x="10650" y="205947"/>
                    </a:lnTo>
                    <a:lnTo>
                      <a:pt x="12638" y="219149"/>
                    </a:lnTo>
                    <a:lnTo>
                      <a:pt x="14783" y="232424"/>
                    </a:lnTo>
                    <a:lnTo>
                      <a:pt x="17275" y="248184"/>
                    </a:lnTo>
                    <a:lnTo>
                      <a:pt x="20500" y="270616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545639" y="2903754"/>
                <a:ext cx="294149" cy="289924"/>
              </a:xfrm>
              <a:custGeom>
                <a:avLst/>
                <a:gdLst/>
                <a:ahLst/>
                <a:cxnLst/>
                <a:rect l="0" t="0" r="0" b="0"/>
                <a:pathLst>
                  <a:path w="294149" h="289924">
                    <a:moveTo>
                      <a:pt x="0" y="78137"/>
                    </a:moveTo>
                    <a:lnTo>
                      <a:pt x="6557" y="68376"/>
                    </a:lnTo>
                    <a:lnTo>
                      <a:pt x="12776" y="59764"/>
                    </a:lnTo>
                    <a:lnTo>
                      <a:pt x="19261" y="51497"/>
                    </a:lnTo>
                    <a:lnTo>
                      <a:pt x="26250" y="43576"/>
                    </a:lnTo>
                    <a:lnTo>
                      <a:pt x="34048" y="36278"/>
                    </a:lnTo>
                    <a:lnTo>
                      <a:pt x="42744" y="29715"/>
                    </a:lnTo>
                    <a:lnTo>
                      <a:pt x="52245" y="23832"/>
                    </a:lnTo>
                    <a:lnTo>
                      <a:pt x="62391" y="18501"/>
                    </a:lnTo>
                    <a:lnTo>
                      <a:pt x="73028" y="13595"/>
                    </a:lnTo>
                    <a:lnTo>
                      <a:pt x="84204" y="9181"/>
                    </a:lnTo>
                    <a:lnTo>
                      <a:pt x="96159" y="5515"/>
                    </a:lnTo>
                    <a:lnTo>
                      <a:pt x="108957" y="2680"/>
                    </a:lnTo>
                    <a:lnTo>
                      <a:pt x="122324" y="777"/>
                    </a:lnTo>
                    <a:lnTo>
                      <a:pt x="135767" y="0"/>
                    </a:lnTo>
                    <a:lnTo>
                      <a:pt x="148984" y="355"/>
                    </a:lnTo>
                    <a:lnTo>
                      <a:pt x="161704" y="1862"/>
                    </a:lnTo>
                    <a:lnTo>
                      <a:pt x="173599" y="4657"/>
                    </a:lnTo>
                    <a:lnTo>
                      <a:pt x="184577" y="8689"/>
                    </a:lnTo>
                    <a:lnTo>
                      <a:pt x="194733" y="13763"/>
                    </a:lnTo>
                    <a:lnTo>
                      <a:pt x="204230" y="19645"/>
                    </a:lnTo>
                    <a:lnTo>
                      <a:pt x="213221" y="26134"/>
                    </a:lnTo>
                    <a:lnTo>
                      <a:pt x="221478" y="33427"/>
                    </a:lnTo>
                    <a:lnTo>
                      <a:pt x="228419" y="42081"/>
                    </a:lnTo>
                    <a:lnTo>
                      <a:pt x="233822" y="52283"/>
                    </a:lnTo>
                    <a:lnTo>
                      <a:pt x="237450" y="63529"/>
                    </a:lnTo>
                    <a:lnTo>
                      <a:pt x="238881" y="74860"/>
                    </a:lnTo>
                    <a:lnTo>
                      <a:pt x="238101" y="85708"/>
                    </a:lnTo>
                    <a:lnTo>
                      <a:pt x="235418" y="95906"/>
                    </a:lnTo>
                    <a:lnTo>
                      <a:pt x="231241" y="105497"/>
                    </a:lnTo>
                    <a:lnTo>
                      <a:pt x="225949" y="114593"/>
                    </a:lnTo>
                    <a:lnTo>
                      <a:pt x="219672" y="123316"/>
                    </a:lnTo>
                    <a:lnTo>
                      <a:pt x="212304" y="131768"/>
                    </a:lnTo>
                    <a:lnTo>
                      <a:pt x="203894" y="140032"/>
                    </a:lnTo>
                    <a:lnTo>
                      <a:pt x="195332" y="148351"/>
                    </a:lnTo>
                    <a:lnTo>
                      <a:pt x="188189" y="157111"/>
                    </a:lnTo>
                    <a:lnTo>
                      <a:pt x="183232" y="166478"/>
                    </a:lnTo>
                    <a:lnTo>
                      <a:pt x="180647" y="176255"/>
                    </a:lnTo>
                    <a:lnTo>
                      <a:pt x="180435" y="185999"/>
                    </a:lnTo>
                    <a:lnTo>
                      <a:pt x="182324" y="195449"/>
                    </a:lnTo>
                    <a:lnTo>
                      <a:pt x="185901" y="204540"/>
                    </a:lnTo>
                    <a:lnTo>
                      <a:pt x="190752" y="213304"/>
                    </a:lnTo>
                    <a:lnTo>
                      <a:pt x="196533" y="221806"/>
                    </a:lnTo>
                    <a:lnTo>
                      <a:pt x="203155" y="230110"/>
                    </a:lnTo>
                    <a:lnTo>
                      <a:pt x="210762" y="238271"/>
                    </a:lnTo>
                    <a:lnTo>
                      <a:pt x="219356" y="246327"/>
                    </a:lnTo>
                    <a:lnTo>
                      <a:pt x="228803" y="254125"/>
                    </a:lnTo>
                    <a:lnTo>
                      <a:pt x="238920" y="261344"/>
                    </a:lnTo>
                    <a:lnTo>
                      <a:pt x="249520" y="267849"/>
                    </a:lnTo>
                    <a:lnTo>
                      <a:pt x="259953" y="273522"/>
                    </a:lnTo>
                    <a:lnTo>
                      <a:pt x="270137" y="278724"/>
                    </a:lnTo>
                    <a:lnTo>
                      <a:pt x="280962" y="283909"/>
                    </a:lnTo>
                    <a:lnTo>
                      <a:pt x="294148" y="289923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871189" y="3060235"/>
                <a:ext cx="156927" cy="145187"/>
              </a:xfrm>
              <a:custGeom>
                <a:avLst/>
                <a:gdLst/>
                <a:ahLst/>
                <a:cxnLst/>
                <a:rect l="0" t="0" r="0" b="0"/>
                <a:pathLst>
                  <a:path w="156927" h="145187">
                    <a:moveTo>
                      <a:pt x="98023" y="4017"/>
                    </a:moveTo>
                    <a:lnTo>
                      <a:pt x="88262" y="963"/>
                    </a:lnTo>
                    <a:lnTo>
                      <a:pt x="79649" y="0"/>
                    </a:lnTo>
                    <a:lnTo>
                      <a:pt x="71377" y="1107"/>
                    </a:lnTo>
                    <a:lnTo>
                      <a:pt x="63263" y="3944"/>
                    </a:lnTo>
                    <a:lnTo>
                      <a:pt x="55240" y="8173"/>
                    </a:lnTo>
                    <a:lnTo>
                      <a:pt x="47277" y="13465"/>
                    </a:lnTo>
                    <a:lnTo>
                      <a:pt x="39354" y="19537"/>
                    </a:lnTo>
                    <a:lnTo>
                      <a:pt x="31457" y="26164"/>
                    </a:lnTo>
                    <a:lnTo>
                      <a:pt x="23587" y="33189"/>
                    </a:lnTo>
                    <a:lnTo>
                      <a:pt x="16106" y="40859"/>
                    </a:lnTo>
                    <a:lnTo>
                      <a:pt x="9695" y="49774"/>
                    </a:lnTo>
                    <a:lnTo>
                      <a:pt x="4652" y="60154"/>
                    </a:lnTo>
                    <a:lnTo>
                      <a:pt x="1267" y="71522"/>
                    </a:lnTo>
                    <a:lnTo>
                      <a:pt x="0" y="82935"/>
                    </a:lnTo>
                    <a:lnTo>
                      <a:pt x="895" y="93833"/>
                    </a:lnTo>
                    <a:lnTo>
                      <a:pt x="3845" y="103875"/>
                    </a:lnTo>
                    <a:lnTo>
                      <a:pt x="8796" y="112766"/>
                    </a:lnTo>
                    <a:lnTo>
                      <a:pt x="15516" y="120478"/>
                    </a:lnTo>
                    <a:lnTo>
                      <a:pt x="23662" y="127172"/>
                    </a:lnTo>
                    <a:lnTo>
                      <a:pt x="32887" y="133065"/>
                    </a:lnTo>
                    <a:lnTo>
                      <a:pt x="42894" y="138346"/>
                    </a:lnTo>
                    <a:lnTo>
                      <a:pt x="53457" y="142634"/>
                    </a:lnTo>
                    <a:lnTo>
                      <a:pt x="64405" y="145028"/>
                    </a:lnTo>
                    <a:lnTo>
                      <a:pt x="75618" y="145186"/>
                    </a:lnTo>
                    <a:lnTo>
                      <a:pt x="87012" y="143283"/>
                    </a:lnTo>
                    <a:lnTo>
                      <a:pt x="98528" y="139704"/>
                    </a:lnTo>
                    <a:lnTo>
                      <a:pt x="110116" y="134850"/>
                    </a:lnTo>
                    <a:lnTo>
                      <a:pt x="121383" y="128884"/>
                    </a:lnTo>
                    <a:lnTo>
                      <a:pt x="131625" y="121733"/>
                    </a:lnTo>
                    <a:lnTo>
                      <a:pt x="140530" y="113452"/>
                    </a:lnTo>
                    <a:lnTo>
                      <a:pt x="147796" y="104219"/>
                    </a:lnTo>
                    <a:lnTo>
                      <a:pt x="152958" y="94247"/>
                    </a:lnTo>
                    <a:lnTo>
                      <a:pt x="155966" y="83735"/>
                    </a:lnTo>
                    <a:lnTo>
                      <a:pt x="156926" y="73020"/>
                    </a:lnTo>
                    <a:lnTo>
                      <a:pt x="155889" y="62563"/>
                    </a:lnTo>
                    <a:lnTo>
                      <a:pt x="153091" y="52604"/>
                    </a:lnTo>
                    <a:lnTo>
                      <a:pt x="149004" y="43501"/>
                    </a:lnTo>
                    <a:lnTo>
                      <a:pt x="143726" y="34940"/>
                    </a:lnTo>
                    <a:lnTo>
                      <a:pt x="135549" y="26171"/>
                    </a:lnTo>
                    <a:lnTo>
                      <a:pt x="121554" y="15783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1125200" y="3040721"/>
                <a:ext cx="97809" cy="135957"/>
              </a:xfrm>
              <a:custGeom>
                <a:avLst/>
                <a:gdLst/>
                <a:ahLst/>
                <a:cxnLst/>
                <a:rect l="0" t="0" r="0" b="0"/>
                <a:pathLst>
                  <a:path w="97809" h="135957">
                    <a:moveTo>
                      <a:pt x="8734" y="0"/>
                    </a:moveTo>
                    <a:lnTo>
                      <a:pt x="5530" y="9911"/>
                    </a:lnTo>
                    <a:lnTo>
                      <a:pt x="3137" y="19953"/>
                    </a:lnTo>
                    <a:lnTo>
                      <a:pt x="1350" y="31118"/>
                    </a:lnTo>
                    <a:lnTo>
                      <a:pt x="224" y="43196"/>
                    </a:lnTo>
                    <a:lnTo>
                      <a:pt x="0" y="55672"/>
                    </a:lnTo>
                    <a:lnTo>
                      <a:pt x="738" y="68194"/>
                    </a:lnTo>
                    <a:lnTo>
                      <a:pt x="2508" y="80612"/>
                    </a:lnTo>
                    <a:lnTo>
                      <a:pt x="5482" y="92887"/>
                    </a:lnTo>
                    <a:lnTo>
                      <a:pt x="9640" y="105009"/>
                    </a:lnTo>
                    <a:lnTo>
                      <a:pt x="14988" y="116273"/>
                    </a:lnTo>
                    <a:lnTo>
                      <a:pt x="21650" y="125329"/>
                    </a:lnTo>
                    <a:lnTo>
                      <a:pt x="29561" y="131618"/>
                    </a:lnTo>
                    <a:lnTo>
                      <a:pt x="38339" y="135120"/>
                    </a:lnTo>
                    <a:lnTo>
                      <a:pt x="47402" y="135956"/>
                    </a:lnTo>
                    <a:lnTo>
                      <a:pt x="56387" y="134485"/>
                    </a:lnTo>
                    <a:lnTo>
                      <a:pt x="64974" y="130999"/>
                    </a:lnTo>
                    <a:lnTo>
                      <a:pt x="72805" y="125615"/>
                    </a:lnTo>
                    <a:lnTo>
                      <a:pt x="79761" y="118563"/>
                    </a:lnTo>
                    <a:lnTo>
                      <a:pt x="85739" y="109988"/>
                    </a:lnTo>
                    <a:lnTo>
                      <a:pt x="90547" y="99871"/>
                    </a:lnTo>
                    <a:lnTo>
                      <a:pt x="94192" y="88357"/>
                    </a:lnTo>
                    <a:lnTo>
                      <a:pt x="96634" y="75948"/>
                    </a:lnTo>
                    <a:lnTo>
                      <a:pt x="97808" y="61967"/>
                    </a:lnTo>
                    <a:lnTo>
                      <a:pt x="96570" y="42691"/>
                    </a:lnTo>
                    <a:lnTo>
                      <a:pt x="91096" y="11765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1298657" y="3067093"/>
                <a:ext cx="117660" cy="114819"/>
              </a:xfrm>
              <a:custGeom>
                <a:avLst/>
                <a:gdLst/>
                <a:ahLst/>
                <a:cxnLst/>
                <a:rect l="0" t="0" r="0" b="0"/>
                <a:pathLst>
                  <a:path w="117660" h="114819">
                    <a:moveTo>
                      <a:pt x="0" y="44223"/>
                    </a:moveTo>
                    <a:lnTo>
                      <a:pt x="0" y="57337"/>
                    </a:lnTo>
                    <a:lnTo>
                      <a:pt x="0" y="69774"/>
                    </a:lnTo>
                    <a:lnTo>
                      <a:pt x="0" y="82635"/>
                    </a:lnTo>
                    <a:lnTo>
                      <a:pt x="5" y="92474"/>
                    </a:lnTo>
                    <a:lnTo>
                      <a:pt x="198" y="94906"/>
                    </a:lnTo>
                    <a:lnTo>
                      <a:pt x="923" y="91467"/>
                    </a:lnTo>
                    <a:lnTo>
                      <a:pt x="2323" y="84462"/>
                    </a:lnTo>
                    <a:lnTo>
                      <a:pt x="4363" y="75429"/>
                    </a:lnTo>
                    <a:lnTo>
                      <a:pt x="6930" y="65255"/>
                    </a:lnTo>
                    <a:lnTo>
                      <a:pt x="9903" y="54441"/>
                    </a:lnTo>
                    <a:lnTo>
                      <a:pt x="13357" y="43442"/>
                    </a:lnTo>
                    <a:lnTo>
                      <a:pt x="17551" y="32754"/>
                    </a:lnTo>
                    <a:lnTo>
                      <a:pt x="22571" y="22626"/>
                    </a:lnTo>
                    <a:lnTo>
                      <a:pt x="28518" y="13621"/>
                    </a:lnTo>
                    <a:lnTo>
                      <a:pt x="35591" y="6686"/>
                    </a:lnTo>
                    <a:lnTo>
                      <a:pt x="43782" y="2153"/>
                    </a:lnTo>
                    <a:lnTo>
                      <a:pt x="52749" y="0"/>
                    </a:lnTo>
                    <a:lnTo>
                      <a:pt x="61940" y="153"/>
                    </a:lnTo>
                    <a:lnTo>
                      <a:pt x="71011" y="2328"/>
                    </a:lnTo>
                    <a:lnTo>
                      <a:pt x="79656" y="6304"/>
                    </a:lnTo>
                    <a:lnTo>
                      <a:pt x="87525" y="12026"/>
                    </a:lnTo>
                    <a:lnTo>
                      <a:pt x="94507" y="19309"/>
                    </a:lnTo>
                    <a:lnTo>
                      <a:pt x="100502" y="28041"/>
                    </a:lnTo>
                    <a:lnTo>
                      <a:pt x="105321" y="38263"/>
                    </a:lnTo>
                    <a:lnTo>
                      <a:pt x="108979" y="49843"/>
                    </a:lnTo>
                    <a:lnTo>
                      <a:pt x="111651" y="62074"/>
                    </a:lnTo>
                    <a:lnTo>
                      <a:pt x="113837" y="75085"/>
                    </a:lnTo>
                    <a:lnTo>
                      <a:pt x="115730" y="91264"/>
                    </a:lnTo>
                    <a:lnTo>
                      <a:pt x="117659" y="114818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1497478" y="2856025"/>
                <a:ext cx="154157" cy="348870"/>
              </a:xfrm>
              <a:custGeom>
                <a:avLst/>
                <a:gdLst/>
                <a:ahLst/>
                <a:cxnLst/>
                <a:rect l="0" t="0" r="0" b="0"/>
                <a:pathLst>
                  <a:path w="154157" h="348870">
                    <a:moveTo>
                      <a:pt x="95327" y="267057"/>
                    </a:moveTo>
                    <a:lnTo>
                      <a:pt x="91973" y="257296"/>
                    </a:lnTo>
                    <a:lnTo>
                      <a:pt x="88148" y="248683"/>
                    </a:lnTo>
                    <a:lnTo>
                      <a:pt x="83454" y="240427"/>
                    </a:lnTo>
                    <a:lnTo>
                      <a:pt x="77785" y="232892"/>
                    </a:lnTo>
                    <a:lnTo>
                      <a:pt x="70935" y="227043"/>
                    </a:lnTo>
                    <a:lnTo>
                      <a:pt x="62912" y="223287"/>
                    </a:lnTo>
                    <a:lnTo>
                      <a:pt x="54067" y="221676"/>
                    </a:lnTo>
                    <a:lnTo>
                      <a:pt x="44963" y="222203"/>
                    </a:lnTo>
                    <a:lnTo>
                      <a:pt x="35953" y="224634"/>
                    </a:lnTo>
                    <a:lnTo>
                      <a:pt x="27350" y="228783"/>
                    </a:lnTo>
                    <a:lnTo>
                      <a:pt x="19509" y="234622"/>
                    </a:lnTo>
                    <a:lnTo>
                      <a:pt x="12551" y="241984"/>
                    </a:lnTo>
                    <a:lnTo>
                      <a:pt x="6763" y="250769"/>
                    </a:lnTo>
                    <a:lnTo>
                      <a:pt x="2677" y="261026"/>
                    </a:lnTo>
                    <a:lnTo>
                      <a:pt x="430" y="272640"/>
                    </a:lnTo>
                    <a:lnTo>
                      <a:pt x="0" y="285192"/>
                    </a:lnTo>
                    <a:lnTo>
                      <a:pt x="1402" y="298079"/>
                    </a:lnTo>
                    <a:lnTo>
                      <a:pt x="4464" y="310909"/>
                    </a:lnTo>
                    <a:lnTo>
                      <a:pt x="9246" y="322988"/>
                    </a:lnTo>
                    <a:lnTo>
                      <a:pt x="16113" y="333263"/>
                    </a:lnTo>
                    <a:lnTo>
                      <a:pt x="25068" y="341310"/>
                    </a:lnTo>
                    <a:lnTo>
                      <a:pt x="35454" y="346730"/>
                    </a:lnTo>
                    <a:lnTo>
                      <a:pt x="46199" y="348869"/>
                    </a:lnTo>
                    <a:lnTo>
                      <a:pt x="56644" y="347698"/>
                    </a:lnTo>
                    <a:lnTo>
                      <a:pt x="66381" y="343676"/>
                    </a:lnTo>
                    <a:lnTo>
                      <a:pt x="75066" y="337412"/>
                    </a:lnTo>
                    <a:lnTo>
                      <a:pt x="82641" y="329479"/>
                    </a:lnTo>
                    <a:lnTo>
                      <a:pt x="89243" y="320161"/>
                    </a:lnTo>
                    <a:lnTo>
                      <a:pt x="95073" y="309473"/>
                    </a:lnTo>
                    <a:lnTo>
                      <a:pt x="100328" y="297529"/>
                    </a:lnTo>
                    <a:lnTo>
                      <a:pt x="105169" y="284547"/>
                    </a:lnTo>
                    <a:lnTo>
                      <a:pt x="109718" y="270770"/>
                    </a:lnTo>
                    <a:lnTo>
                      <a:pt x="114060" y="256408"/>
                    </a:lnTo>
                    <a:lnTo>
                      <a:pt x="118076" y="241629"/>
                    </a:lnTo>
                    <a:lnTo>
                      <a:pt x="121466" y="226561"/>
                    </a:lnTo>
                    <a:lnTo>
                      <a:pt x="124117" y="211287"/>
                    </a:lnTo>
                    <a:lnTo>
                      <a:pt x="126086" y="195689"/>
                    </a:lnTo>
                    <a:lnTo>
                      <a:pt x="127500" y="179466"/>
                    </a:lnTo>
                    <a:lnTo>
                      <a:pt x="128487" y="162510"/>
                    </a:lnTo>
                    <a:lnTo>
                      <a:pt x="128981" y="145061"/>
                    </a:lnTo>
                    <a:lnTo>
                      <a:pt x="128726" y="127588"/>
                    </a:lnTo>
                    <a:lnTo>
                      <a:pt x="127650" y="110371"/>
                    </a:lnTo>
                    <a:lnTo>
                      <a:pt x="126019" y="93487"/>
                    </a:lnTo>
                    <a:lnTo>
                      <a:pt x="124323" y="76913"/>
                    </a:lnTo>
                    <a:lnTo>
                      <a:pt x="122848" y="60596"/>
                    </a:lnTo>
                    <a:lnTo>
                      <a:pt x="121499" y="44656"/>
                    </a:lnTo>
                    <a:lnTo>
                      <a:pt x="119915" y="29385"/>
                    </a:lnTo>
                    <a:lnTo>
                      <a:pt x="117870" y="14963"/>
                    </a:lnTo>
                    <a:lnTo>
                      <a:pt x="114390" y="3982"/>
                    </a:lnTo>
                    <a:lnTo>
                      <a:pt x="109462" y="0"/>
                    </a:lnTo>
                    <a:lnTo>
                      <a:pt x="105159" y="2391"/>
                    </a:lnTo>
                    <a:lnTo>
                      <a:pt x="102007" y="9332"/>
                    </a:lnTo>
                    <a:lnTo>
                      <a:pt x="99824" y="19482"/>
                    </a:lnTo>
                    <a:lnTo>
                      <a:pt x="98342" y="32135"/>
                    </a:lnTo>
                    <a:lnTo>
                      <a:pt x="97350" y="46751"/>
                    </a:lnTo>
                    <a:lnTo>
                      <a:pt x="96874" y="62847"/>
                    </a:lnTo>
                    <a:lnTo>
                      <a:pt x="97151" y="80022"/>
                    </a:lnTo>
                    <a:lnTo>
                      <a:pt x="98252" y="97958"/>
                    </a:lnTo>
                    <a:lnTo>
                      <a:pt x="100092" y="116239"/>
                    </a:lnTo>
                    <a:lnTo>
                      <a:pt x="102524" y="134356"/>
                    </a:lnTo>
                    <a:lnTo>
                      <a:pt x="105403" y="152042"/>
                    </a:lnTo>
                    <a:lnTo>
                      <a:pt x="108605" y="169071"/>
                    </a:lnTo>
                    <a:lnTo>
                      <a:pt x="112035" y="185157"/>
                    </a:lnTo>
                    <a:lnTo>
                      <a:pt x="115628" y="200237"/>
                    </a:lnTo>
                    <a:lnTo>
                      <a:pt x="119517" y="214248"/>
                    </a:lnTo>
                    <a:lnTo>
                      <a:pt x="124011" y="227028"/>
                    </a:lnTo>
                    <a:lnTo>
                      <a:pt x="129222" y="238598"/>
                    </a:lnTo>
                    <a:lnTo>
                      <a:pt x="134752" y="248808"/>
                    </a:lnTo>
                    <a:lnTo>
                      <a:pt x="140344" y="258242"/>
                    </a:lnTo>
                    <a:lnTo>
                      <a:pt x="146491" y="267732"/>
                    </a:lnTo>
                    <a:lnTo>
                      <a:pt x="154156" y="278822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1913801" y="2808351"/>
                <a:ext cx="243768" cy="353644"/>
              </a:xfrm>
              <a:custGeom>
                <a:avLst/>
                <a:gdLst/>
                <a:ahLst/>
                <a:cxnLst/>
                <a:rect l="0" t="0" r="0" b="0"/>
                <a:pathLst>
                  <a:path w="243768" h="353644">
                    <a:moveTo>
                      <a:pt x="43747" y="20583"/>
                    </a:moveTo>
                    <a:lnTo>
                      <a:pt x="40393" y="30344"/>
                    </a:lnTo>
                    <a:lnTo>
                      <a:pt x="36568" y="38956"/>
                    </a:lnTo>
                    <a:lnTo>
                      <a:pt x="31879" y="47228"/>
                    </a:lnTo>
                    <a:lnTo>
                      <a:pt x="26403" y="55343"/>
                    </a:lnTo>
                    <a:lnTo>
                      <a:pt x="20278" y="63365"/>
                    </a:lnTo>
                    <a:lnTo>
                      <a:pt x="13664" y="71267"/>
                    </a:lnTo>
                    <a:lnTo>
                      <a:pt x="7180" y="76939"/>
                    </a:lnTo>
                    <a:lnTo>
                      <a:pt x="2325" y="77727"/>
                    </a:lnTo>
                    <a:lnTo>
                      <a:pt x="82" y="74423"/>
                    </a:lnTo>
                    <a:lnTo>
                      <a:pt x="0" y="68285"/>
                    </a:lnTo>
                    <a:lnTo>
                      <a:pt x="1555" y="60252"/>
                    </a:lnTo>
                    <a:lnTo>
                      <a:pt x="4566" y="50964"/>
                    </a:lnTo>
                    <a:lnTo>
                      <a:pt x="8842" y="40854"/>
                    </a:lnTo>
                    <a:lnTo>
                      <a:pt x="14315" y="30568"/>
                    </a:lnTo>
                    <a:lnTo>
                      <a:pt x="21083" y="20978"/>
                    </a:lnTo>
                    <a:lnTo>
                      <a:pt x="29083" y="12513"/>
                    </a:lnTo>
                    <a:lnTo>
                      <a:pt x="38114" y="5729"/>
                    </a:lnTo>
                    <a:lnTo>
                      <a:pt x="47945" y="1484"/>
                    </a:lnTo>
                    <a:lnTo>
                      <a:pt x="58361" y="0"/>
                    </a:lnTo>
                    <a:lnTo>
                      <a:pt x="69009" y="972"/>
                    </a:lnTo>
                    <a:lnTo>
                      <a:pt x="79421" y="3907"/>
                    </a:lnTo>
                    <a:lnTo>
                      <a:pt x="89359" y="8327"/>
                    </a:lnTo>
                    <a:lnTo>
                      <a:pt x="98798" y="14187"/>
                    </a:lnTo>
                    <a:lnTo>
                      <a:pt x="107804" y="21861"/>
                    </a:lnTo>
                    <a:lnTo>
                      <a:pt x="116467" y="31407"/>
                    </a:lnTo>
                    <a:lnTo>
                      <a:pt x="124692" y="42588"/>
                    </a:lnTo>
                    <a:lnTo>
                      <a:pt x="132205" y="55066"/>
                    </a:lnTo>
                    <a:lnTo>
                      <a:pt x="138918" y="68505"/>
                    </a:lnTo>
                    <a:lnTo>
                      <a:pt x="144904" y="82454"/>
                    </a:lnTo>
                    <a:lnTo>
                      <a:pt x="150304" y="96362"/>
                    </a:lnTo>
                    <a:lnTo>
                      <a:pt x="155257" y="109938"/>
                    </a:lnTo>
                    <a:lnTo>
                      <a:pt x="159703" y="123296"/>
                    </a:lnTo>
                    <a:lnTo>
                      <a:pt x="163390" y="136816"/>
                    </a:lnTo>
                    <a:lnTo>
                      <a:pt x="166239" y="150713"/>
                    </a:lnTo>
                    <a:lnTo>
                      <a:pt x="168152" y="164840"/>
                    </a:lnTo>
                    <a:lnTo>
                      <a:pt x="168934" y="178803"/>
                    </a:lnTo>
                    <a:lnTo>
                      <a:pt x="168589" y="192379"/>
                    </a:lnTo>
                    <a:lnTo>
                      <a:pt x="167278" y="205530"/>
                    </a:lnTo>
                    <a:lnTo>
                      <a:pt x="165210" y="218310"/>
                    </a:lnTo>
                    <a:lnTo>
                      <a:pt x="162580" y="230797"/>
                    </a:lnTo>
                    <a:lnTo>
                      <a:pt x="159547" y="243065"/>
                    </a:lnTo>
                    <a:lnTo>
                      <a:pt x="156231" y="255177"/>
                    </a:lnTo>
                    <a:lnTo>
                      <a:pt x="152716" y="267174"/>
                    </a:lnTo>
                    <a:lnTo>
                      <a:pt x="148878" y="278907"/>
                    </a:lnTo>
                    <a:lnTo>
                      <a:pt x="144418" y="290056"/>
                    </a:lnTo>
                    <a:lnTo>
                      <a:pt x="139215" y="300494"/>
                    </a:lnTo>
                    <a:lnTo>
                      <a:pt x="133144" y="310269"/>
                    </a:lnTo>
                    <a:lnTo>
                      <a:pt x="125987" y="319501"/>
                    </a:lnTo>
                    <a:lnTo>
                      <a:pt x="117729" y="328311"/>
                    </a:lnTo>
                    <a:lnTo>
                      <a:pt x="108337" y="336444"/>
                    </a:lnTo>
                    <a:lnTo>
                      <a:pt x="97671" y="343301"/>
                    </a:lnTo>
                    <a:lnTo>
                      <a:pt x="85788" y="348648"/>
                    </a:lnTo>
                    <a:lnTo>
                      <a:pt x="73244" y="352238"/>
                    </a:lnTo>
                    <a:lnTo>
                      <a:pt x="60959" y="353643"/>
                    </a:lnTo>
                    <a:lnTo>
                      <a:pt x="49441" y="352835"/>
                    </a:lnTo>
                    <a:lnTo>
                      <a:pt x="39154" y="349755"/>
                    </a:lnTo>
                    <a:lnTo>
                      <a:pt x="30685" y="344121"/>
                    </a:lnTo>
                    <a:lnTo>
                      <a:pt x="24171" y="336033"/>
                    </a:lnTo>
                    <a:lnTo>
                      <a:pt x="19569" y="326059"/>
                    </a:lnTo>
                    <a:lnTo>
                      <a:pt x="16873" y="315005"/>
                    </a:lnTo>
                    <a:lnTo>
                      <a:pt x="15892" y="303448"/>
                    </a:lnTo>
                    <a:lnTo>
                      <a:pt x="16668" y="292056"/>
                    </a:lnTo>
                    <a:lnTo>
                      <a:pt x="19557" y="281658"/>
                    </a:lnTo>
                    <a:lnTo>
                      <a:pt x="24562" y="272613"/>
                    </a:lnTo>
                    <a:lnTo>
                      <a:pt x="31387" y="265234"/>
                    </a:lnTo>
                    <a:lnTo>
                      <a:pt x="39642" y="259989"/>
                    </a:lnTo>
                    <a:lnTo>
                      <a:pt x="48959" y="256915"/>
                    </a:lnTo>
                    <a:lnTo>
                      <a:pt x="59039" y="255720"/>
                    </a:lnTo>
                    <a:lnTo>
                      <a:pt x="69655" y="256003"/>
                    </a:lnTo>
                    <a:lnTo>
                      <a:pt x="80641" y="257386"/>
                    </a:lnTo>
                    <a:lnTo>
                      <a:pt x="91882" y="259560"/>
                    </a:lnTo>
                    <a:lnTo>
                      <a:pt x="103294" y="262289"/>
                    </a:lnTo>
                    <a:lnTo>
                      <a:pt x="114822" y="265402"/>
                    </a:lnTo>
                    <a:lnTo>
                      <a:pt x="126429" y="268778"/>
                    </a:lnTo>
                    <a:lnTo>
                      <a:pt x="138088" y="272333"/>
                    </a:lnTo>
                    <a:lnTo>
                      <a:pt x="149783" y="275998"/>
                    </a:lnTo>
                    <a:lnTo>
                      <a:pt x="161501" y="279369"/>
                    </a:lnTo>
                    <a:lnTo>
                      <a:pt x="173235" y="281731"/>
                    </a:lnTo>
                    <a:lnTo>
                      <a:pt x="184970" y="282783"/>
                    </a:lnTo>
                    <a:lnTo>
                      <a:pt x="196408" y="282764"/>
                    </a:lnTo>
                    <a:lnTo>
                      <a:pt x="208217" y="282246"/>
                    </a:lnTo>
                    <a:lnTo>
                      <a:pt x="222681" y="281182"/>
                    </a:lnTo>
                    <a:lnTo>
                      <a:pt x="243767" y="279433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2208633" y="2817168"/>
                <a:ext cx="146775" cy="285143"/>
              </a:xfrm>
              <a:custGeom>
                <a:avLst/>
                <a:gdLst/>
                <a:ahLst/>
                <a:cxnLst/>
                <a:rect l="0" t="0" r="0" b="0"/>
                <a:pathLst>
                  <a:path w="146775" h="285143">
                    <a:moveTo>
                      <a:pt x="78360" y="0"/>
                    </a:moveTo>
                    <a:lnTo>
                      <a:pt x="71803" y="9836"/>
                    </a:lnTo>
                    <a:lnTo>
                      <a:pt x="65585" y="19164"/>
                    </a:lnTo>
                    <a:lnTo>
                      <a:pt x="59109" y="28890"/>
                    </a:lnTo>
                    <a:lnTo>
                      <a:pt x="52507" y="39276"/>
                    </a:lnTo>
                    <a:lnTo>
                      <a:pt x="46157" y="50611"/>
                    </a:lnTo>
                    <a:lnTo>
                      <a:pt x="40263" y="62949"/>
                    </a:lnTo>
                    <a:lnTo>
                      <a:pt x="34842" y="75987"/>
                    </a:lnTo>
                    <a:lnTo>
                      <a:pt x="29829" y="89199"/>
                    </a:lnTo>
                    <a:lnTo>
                      <a:pt x="25134" y="102262"/>
                    </a:lnTo>
                    <a:lnTo>
                      <a:pt x="20673" y="115066"/>
                    </a:lnTo>
                    <a:lnTo>
                      <a:pt x="16381" y="127610"/>
                    </a:lnTo>
                    <a:lnTo>
                      <a:pt x="12212" y="139944"/>
                    </a:lnTo>
                    <a:lnTo>
                      <a:pt x="8312" y="152300"/>
                    </a:lnTo>
                    <a:lnTo>
                      <a:pt x="5000" y="165065"/>
                    </a:lnTo>
                    <a:lnTo>
                      <a:pt x="2406" y="178415"/>
                    </a:lnTo>
                    <a:lnTo>
                      <a:pt x="665" y="192156"/>
                    </a:lnTo>
                    <a:lnTo>
                      <a:pt x="0" y="205850"/>
                    </a:lnTo>
                    <a:lnTo>
                      <a:pt x="428" y="219237"/>
                    </a:lnTo>
                    <a:lnTo>
                      <a:pt x="1985" y="232071"/>
                    </a:lnTo>
                    <a:lnTo>
                      <a:pt x="4813" y="244041"/>
                    </a:lnTo>
                    <a:lnTo>
                      <a:pt x="8877" y="255060"/>
                    </a:lnTo>
                    <a:lnTo>
                      <a:pt x="14352" y="264864"/>
                    </a:lnTo>
                    <a:lnTo>
                      <a:pt x="21694" y="272935"/>
                    </a:lnTo>
                    <a:lnTo>
                      <a:pt x="30976" y="279140"/>
                    </a:lnTo>
                    <a:lnTo>
                      <a:pt x="41774" y="283327"/>
                    </a:lnTo>
                    <a:lnTo>
                      <a:pt x="53390" y="285142"/>
                    </a:lnTo>
                    <a:lnTo>
                      <a:pt x="65333" y="284623"/>
                    </a:lnTo>
                    <a:lnTo>
                      <a:pt x="77176" y="282118"/>
                    </a:lnTo>
                    <a:lnTo>
                      <a:pt x="88473" y="278061"/>
                    </a:lnTo>
                    <a:lnTo>
                      <a:pt x="99045" y="272849"/>
                    </a:lnTo>
                    <a:lnTo>
                      <a:pt x="108928" y="266627"/>
                    </a:lnTo>
                    <a:lnTo>
                      <a:pt x="118240" y="259295"/>
                    </a:lnTo>
                    <a:lnTo>
                      <a:pt x="127103" y="250889"/>
                    </a:lnTo>
                    <a:lnTo>
                      <a:pt x="135084" y="241571"/>
                    </a:lnTo>
                    <a:lnTo>
                      <a:pt x="141245" y="231540"/>
                    </a:lnTo>
                    <a:lnTo>
                      <a:pt x="145211" y="220993"/>
                    </a:lnTo>
                    <a:lnTo>
                      <a:pt x="146774" y="210446"/>
                    </a:lnTo>
                    <a:lnTo>
                      <a:pt x="145622" y="200696"/>
                    </a:lnTo>
                    <a:lnTo>
                      <a:pt x="141863" y="192125"/>
                    </a:lnTo>
                    <a:lnTo>
                      <a:pt x="135911" y="185085"/>
                    </a:lnTo>
                    <a:lnTo>
                      <a:pt x="128260" y="180075"/>
                    </a:lnTo>
                    <a:lnTo>
                      <a:pt x="119361" y="177169"/>
                    </a:lnTo>
                    <a:lnTo>
                      <a:pt x="109754" y="176277"/>
                    </a:lnTo>
                    <a:lnTo>
                      <a:pt x="100052" y="177360"/>
                    </a:lnTo>
                    <a:lnTo>
                      <a:pt x="90599" y="180194"/>
                    </a:lnTo>
                    <a:lnTo>
                      <a:pt x="81615" y="184527"/>
                    </a:lnTo>
                    <a:lnTo>
                      <a:pt x="72316" y="190828"/>
                    </a:lnTo>
                    <a:lnTo>
                      <a:pt x="60640" y="202145"/>
                    </a:lnTo>
                    <a:lnTo>
                      <a:pt x="43062" y="223552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2453987" y="2840700"/>
                <a:ext cx="221282" cy="318600"/>
              </a:xfrm>
              <a:custGeom>
                <a:avLst/>
                <a:gdLst/>
                <a:ahLst/>
                <a:cxnLst/>
                <a:rect l="0" t="0" r="0" b="0"/>
                <a:pathLst>
                  <a:path w="221282" h="318600">
                    <a:moveTo>
                      <a:pt x="21261" y="0"/>
                    </a:moveTo>
                    <a:lnTo>
                      <a:pt x="14778" y="9910"/>
                    </a:lnTo>
                    <a:lnTo>
                      <a:pt x="9276" y="19954"/>
                    </a:lnTo>
                    <a:lnTo>
                      <a:pt x="4274" y="31043"/>
                    </a:lnTo>
                    <a:lnTo>
                      <a:pt x="707" y="40293"/>
                    </a:lnTo>
                    <a:lnTo>
                      <a:pt x="0" y="43683"/>
                    </a:lnTo>
                    <a:lnTo>
                      <a:pt x="1918" y="41741"/>
                    </a:lnTo>
                    <a:lnTo>
                      <a:pt x="5763" y="36352"/>
                    </a:lnTo>
                    <a:lnTo>
                      <a:pt x="10930" y="29201"/>
                    </a:lnTo>
                    <a:lnTo>
                      <a:pt x="16998" y="21319"/>
                    </a:lnTo>
                    <a:lnTo>
                      <a:pt x="24038" y="13754"/>
                    </a:lnTo>
                    <a:lnTo>
                      <a:pt x="32537" y="7750"/>
                    </a:lnTo>
                    <a:lnTo>
                      <a:pt x="42643" y="3824"/>
                    </a:lnTo>
                    <a:lnTo>
                      <a:pt x="53828" y="2068"/>
                    </a:lnTo>
                    <a:lnTo>
                      <a:pt x="65121" y="2482"/>
                    </a:lnTo>
                    <a:lnTo>
                      <a:pt x="75943" y="4829"/>
                    </a:lnTo>
                    <a:lnTo>
                      <a:pt x="86125" y="8919"/>
                    </a:lnTo>
                    <a:lnTo>
                      <a:pt x="95705" y="14717"/>
                    </a:lnTo>
                    <a:lnTo>
                      <a:pt x="104790" y="22045"/>
                    </a:lnTo>
                    <a:lnTo>
                      <a:pt x="113315" y="30617"/>
                    </a:lnTo>
                    <a:lnTo>
                      <a:pt x="121038" y="40137"/>
                    </a:lnTo>
                    <a:lnTo>
                      <a:pt x="127890" y="50357"/>
                    </a:lnTo>
                    <a:lnTo>
                      <a:pt x="133781" y="61443"/>
                    </a:lnTo>
                    <a:lnTo>
                      <a:pt x="138524" y="73933"/>
                    </a:lnTo>
                    <a:lnTo>
                      <a:pt x="142127" y="88004"/>
                    </a:lnTo>
                    <a:lnTo>
                      <a:pt x="144756" y="103326"/>
                    </a:lnTo>
                    <a:lnTo>
                      <a:pt x="146622" y="119279"/>
                    </a:lnTo>
                    <a:lnTo>
                      <a:pt x="147916" y="135427"/>
                    </a:lnTo>
                    <a:lnTo>
                      <a:pt x="148618" y="151383"/>
                    </a:lnTo>
                    <a:lnTo>
                      <a:pt x="148503" y="166730"/>
                    </a:lnTo>
                    <a:lnTo>
                      <a:pt x="147516" y="181311"/>
                    </a:lnTo>
                    <a:lnTo>
                      <a:pt x="145755" y="195173"/>
                    </a:lnTo>
                    <a:lnTo>
                      <a:pt x="143376" y="208447"/>
                    </a:lnTo>
                    <a:lnTo>
                      <a:pt x="140529" y="221268"/>
                    </a:lnTo>
                    <a:lnTo>
                      <a:pt x="137158" y="233574"/>
                    </a:lnTo>
                    <a:lnTo>
                      <a:pt x="133021" y="245118"/>
                    </a:lnTo>
                    <a:lnTo>
                      <a:pt x="128044" y="255824"/>
                    </a:lnTo>
                    <a:lnTo>
                      <a:pt x="122315" y="265781"/>
                    </a:lnTo>
                    <a:lnTo>
                      <a:pt x="115984" y="275136"/>
                    </a:lnTo>
                    <a:lnTo>
                      <a:pt x="109194" y="284033"/>
                    </a:lnTo>
                    <a:lnTo>
                      <a:pt x="101888" y="292415"/>
                    </a:lnTo>
                    <a:lnTo>
                      <a:pt x="93820" y="300034"/>
                    </a:lnTo>
                    <a:lnTo>
                      <a:pt x="84915" y="306806"/>
                    </a:lnTo>
                    <a:lnTo>
                      <a:pt x="75260" y="312453"/>
                    </a:lnTo>
                    <a:lnTo>
                      <a:pt x="65004" y="316436"/>
                    </a:lnTo>
                    <a:lnTo>
                      <a:pt x="54311" y="318599"/>
                    </a:lnTo>
                    <a:lnTo>
                      <a:pt x="43854" y="318591"/>
                    </a:lnTo>
                    <a:lnTo>
                      <a:pt x="34761" y="315706"/>
                    </a:lnTo>
                    <a:lnTo>
                      <a:pt x="27540" y="309833"/>
                    </a:lnTo>
                    <a:lnTo>
                      <a:pt x="22317" y="301534"/>
                    </a:lnTo>
                    <a:lnTo>
                      <a:pt x="19129" y="291697"/>
                    </a:lnTo>
                    <a:lnTo>
                      <a:pt x="17777" y="280995"/>
                    </a:lnTo>
                    <a:lnTo>
                      <a:pt x="18097" y="270008"/>
                    </a:lnTo>
                    <a:lnTo>
                      <a:pt x="20076" y="259296"/>
                    </a:lnTo>
                    <a:lnTo>
                      <a:pt x="23563" y="249130"/>
                    </a:lnTo>
                    <a:lnTo>
                      <a:pt x="28647" y="239900"/>
                    </a:lnTo>
                    <a:lnTo>
                      <a:pt x="35725" y="232216"/>
                    </a:lnTo>
                    <a:lnTo>
                      <a:pt x="44830" y="226271"/>
                    </a:lnTo>
                    <a:lnTo>
                      <a:pt x="55509" y="222258"/>
                    </a:lnTo>
                    <a:lnTo>
                      <a:pt x="67046" y="220559"/>
                    </a:lnTo>
                    <a:lnTo>
                      <a:pt x="78941" y="221150"/>
                    </a:lnTo>
                    <a:lnTo>
                      <a:pt x="90942" y="223514"/>
                    </a:lnTo>
                    <a:lnTo>
                      <a:pt x="102939" y="226881"/>
                    </a:lnTo>
                    <a:lnTo>
                      <a:pt x="114896" y="230700"/>
                    </a:lnTo>
                    <a:lnTo>
                      <a:pt x="126808" y="234319"/>
                    </a:lnTo>
                    <a:lnTo>
                      <a:pt x="138681" y="236920"/>
                    </a:lnTo>
                    <a:lnTo>
                      <a:pt x="150517" y="238169"/>
                    </a:lnTo>
                    <a:lnTo>
                      <a:pt x="162248" y="238298"/>
                    </a:lnTo>
                    <a:lnTo>
                      <a:pt x="175116" y="237905"/>
                    </a:lnTo>
                    <a:lnTo>
                      <a:pt x="192752" y="236952"/>
                    </a:lnTo>
                    <a:lnTo>
                      <a:pt x="221281" y="235318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2999559" y="2817168"/>
                <a:ext cx="16922" cy="305915"/>
              </a:xfrm>
              <a:custGeom>
                <a:avLst/>
                <a:gdLst/>
                <a:ahLst/>
                <a:cxnLst/>
                <a:rect l="0" t="0" r="0" b="0"/>
                <a:pathLst>
                  <a:path w="16922" h="305915">
                    <a:moveTo>
                      <a:pt x="5155" y="0"/>
                    </a:moveTo>
                    <a:lnTo>
                      <a:pt x="2026" y="13264"/>
                    </a:lnTo>
                    <a:lnTo>
                      <a:pt x="347" y="27132"/>
                    </a:lnTo>
                    <a:lnTo>
                      <a:pt x="0" y="42981"/>
                    </a:lnTo>
                    <a:lnTo>
                      <a:pt x="566" y="60342"/>
                    </a:lnTo>
                    <a:lnTo>
                      <a:pt x="1481" y="78218"/>
                    </a:lnTo>
                    <a:lnTo>
                      <a:pt x="2393" y="95967"/>
                    </a:lnTo>
                    <a:lnTo>
                      <a:pt x="3158" y="113343"/>
                    </a:lnTo>
                    <a:lnTo>
                      <a:pt x="3746" y="130314"/>
                    </a:lnTo>
                    <a:lnTo>
                      <a:pt x="4182" y="146931"/>
                    </a:lnTo>
                    <a:lnTo>
                      <a:pt x="4683" y="163088"/>
                    </a:lnTo>
                    <a:lnTo>
                      <a:pt x="5621" y="178512"/>
                    </a:lnTo>
                    <a:lnTo>
                      <a:pt x="7164" y="193121"/>
                    </a:lnTo>
                    <a:lnTo>
                      <a:pt x="9112" y="207177"/>
                    </a:lnTo>
                    <a:lnTo>
                      <a:pt x="11022" y="221169"/>
                    </a:lnTo>
                    <a:lnTo>
                      <a:pt x="12636" y="235372"/>
                    </a:lnTo>
                    <a:lnTo>
                      <a:pt x="13890" y="249410"/>
                    </a:lnTo>
                    <a:lnTo>
                      <a:pt x="14952" y="263847"/>
                    </a:lnTo>
                    <a:lnTo>
                      <a:pt x="15909" y="281208"/>
                    </a:lnTo>
                    <a:lnTo>
                      <a:pt x="16921" y="305914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2910587" y="2958359"/>
                <a:ext cx="164723" cy="35299"/>
              </a:xfrm>
              <a:custGeom>
                <a:avLst/>
                <a:gdLst/>
                <a:ahLst/>
                <a:cxnLst/>
                <a:rect l="0" t="0" r="0" b="0"/>
                <a:pathLst>
                  <a:path w="164723" h="35299">
                    <a:moveTo>
                      <a:pt x="164722" y="0"/>
                    </a:moveTo>
                    <a:lnTo>
                      <a:pt x="151683" y="75"/>
                    </a:lnTo>
                    <a:lnTo>
                      <a:pt x="139961" y="790"/>
                    </a:lnTo>
                    <a:lnTo>
                      <a:pt x="128449" y="2240"/>
                    </a:lnTo>
                    <a:lnTo>
                      <a:pt x="116936" y="4318"/>
                    </a:lnTo>
                    <a:lnTo>
                      <a:pt x="105377" y="6907"/>
                    </a:lnTo>
                    <a:lnTo>
                      <a:pt x="93767" y="9886"/>
                    </a:lnTo>
                    <a:lnTo>
                      <a:pt x="82113" y="13154"/>
                    </a:lnTo>
                    <a:lnTo>
                      <a:pt x="70426" y="16626"/>
                    </a:lnTo>
                    <a:lnTo>
                      <a:pt x="58724" y="20237"/>
                    </a:lnTo>
                    <a:lnTo>
                      <a:pt x="47309" y="23771"/>
                    </a:lnTo>
                    <a:lnTo>
                      <a:pt x="35519" y="27213"/>
                    </a:lnTo>
                    <a:lnTo>
                      <a:pt x="21070" y="30861"/>
                    </a:lnTo>
                    <a:lnTo>
                      <a:pt x="0" y="35298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3164178" y="2981891"/>
                <a:ext cx="161017" cy="162713"/>
              </a:xfrm>
              <a:custGeom>
                <a:avLst/>
                <a:gdLst/>
                <a:ahLst/>
                <a:cxnLst/>
                <a:rect l="0" t="0" r="0" b="0"/>
                <a:pathLst>
                  <a:path w="161017" h="162713">
                    <a:moveTo>
                      <a:pt x="52322" y="0"/>
                    </a:moveTo>
                    <a:lnTo>
                      <a:pt x="42562" y="3428"/>
                    </a:lnTo>
                    <a:lnTo>
                      <a:pt x="33949" y="7969"/>
                    </a:lnTo>
                    <a:lnTo>
                      <a:pt x="25687" y="14112"/>
                    </a:lnTo>
                    <a:lnTo>
                      <a:pt x="17958" y="21859"/>
                    </a:lnTo>
                    <a:lnTo>
                      <a:pt x="11385" y="31298"/>
                    </a:lnTo>
                    <a:lnTo>
                      <a:pt x="6228" y="42301"/>
                    </a:lnTo>
                    <a:lnTo>
                      <a:pt x="2578" y="54413"/>
                    </a:lnTo>
                    <a:lnTo>
                      <a:pt x="538" y="66989"/>
                    </a:lnTo>
                    <a:lnTo>
                      <a:pt x="0" y="79614"/>
                    </a:lnTo>
                    <a:lnTo>
                      <a:pt x="888" y="91932"/>
                    </a:lnTo>
                    <a:lnTo>
                      <a:pt x="3258" y="103556"/>
                    </a:lnTo>
                    <a:lnTo>
                      <a:pt x="7006" y="114352"/>
                    </a:lnTo>
                    <a:lnTo>
                      <a:pt x="12077" y="124385"/>
                    </a:lnTo>
                    <a:lnTo>
                      <a:pt x="18552" y="133800"/>
                    </a:lnTo>
                    <a:lnTo>
                      <a:pt x="26349" y="142731"/>
                    </a:lnTo>
                    <a:lnTo>
                      <a:pt x="35429" y="150758"/>
                    </a:lnTo>
                    <a:lnTo>
                      <a:pt x="45885" y="156950"/>
                    </a:lnTo>
                    <a:lnTo>
                      <a:pt x="57633" y="160942"/>
                    </a:lnTo>
                    <a:lnTo>
                      <a:pt x="70276" y="162712"/>
                    </a:lnTo>
                    <a:lnTo>
                      <a:pt x="83223" y="162293"/>
                    </a:lnTo>
                    <a:lnTo>
                      <a:pt x="96104" y="159935"/>
                    </a:lnTo>
                    <a:lnTo>
                      <a:pt x="108597" y="155835"/>
                    </a:lnTo>
                    <a:lnTo>
                      <a:pt x="120338" y="150028"/>
                    </a:lnTo>
                    <a:lnTo>
                      <a:pt x="131203" y="142688"/>
                    </a:lnTo>
                    <a:lnTo>
                      <a:pt x="140905" y="133918"/>
                    </a:lnTo>
                    <a:lnTo>
                      <a:pt x="148906" y="123670"/>
                    </a:lnTo>
                    <a:lnTo>
                      <a:pt x="155066" y="112063"/>
                    </a:lnTo>
                    <a:lnTo>
                      <a:pt x="159222" y="99515"/>
                    </a:lnTo>
                    <a:lnTo>
                      <a:pt x="161016" y="86631"/>
                    </a:lnTo>
                    <a:lnTo>
                      <a:pt x="160474" y="73802"/>
                    </a:lnTo>
                    <a:lnTo>
                      <a:pt x="157573" y="61724"/>
                    </a:lnTo>
                    <a:lnTo>
                      <a:pt x="152061" y="51451"/>
                    </a:lnTo>
                    <a:lnTo>
                      <a:pt x="144059" y="43389"/>
                    </a:lnTo>
                    <a:lnTo>
                      <a:pt x="134226" y="37378"/>
                    </a:lnTo>
                    <a:lnTo>
                      <a:pt x="122355" y="32405"/>
                    </a:lnTo>
                    <a:lnTo>
                      <a:pt x="104910" y="28040"/>
                    </a:lnTo>
                    <a:lnTo>
                      <a:pt x="75854" y="23532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1" name="Group 90"/>
            <p:cNvGrpSpPr/>
            <p:nvPr/>
          </p:nvGrpSpPr>
          <p:grpSpPr>
            <a:xfrm>
              <a:off x="2010730" y="3457583"/>
              <a:ext cx="749449" cy="277800"/>
              <a:chOff x="2010730" y="3457583"/>
              <a:chExt cx="749449" cy="277800"/>
            </a:xfrm>
          </p:grpSpPr>
          <p:sp>
            <p:nvSpPr>
              <p:cNvPr id="88" name="Freeform 87"/>
              <p:cNvSpPr/>
              <p:nvPr/>
            </p:nvSpPr>
            <p:spPr>
              <a:xfrm>
                <a:off x="2010730" y="3457583"/>
                <a:ext cx="205916" cy="277800"/>
              </a:xfrm>
              <a:custGeom>
                <a:avLst/>
                <a:gdLst/>
                <a:ahLst/>
                <a:cxnLst/>
                <a:rect l="0" t="0" r="0" b="0"/>
                <a:pathLst>
                  <a:path w="205916" h="277800">
                    <a:moveTo>
                      <a:pt x="64477" y="6710"/>
                    </a:moveTo>
                    <a:lnTo>
                      <a:pt x="57845" y="13267"/>
                    </a:lnTo>
                    <a:lnTo>
                      <a:pt x="50911" y="19486"/>
                    </a:lnTo>
                    <a:lnTo>
                      <a:pt x="42981" y="25962"/>
                    </a:lnTo>
                    <a:lnTo>
                      <a:pt x="34108" y="32564"/>
                    </a:lnTo>
                    <a:lnTo>
                      <a:pt x="24445" y="38914"/>
                    </a:lnTo>
                    <a:lnTo>
                      <a:pt x="14218" y="44747"/>
                    </a:lnTo>
                    <a:lnTo>
                      <a:pt x="5276" y="47936"/>
                    </a:lnTo>
                    <a:lnTo>
                      <a:pt x="458" y="46602"/>
                    </a:lnTo>
                    <a:lnTo>
                      <a:pt x="0" y="42630"/>
                    </a:lnTo>
                    <a:lnTo>
                      <a:pt x="2856" y="37431"/>
                    </a:lnTo>
                    <a:lnTo>
                      <a:pt x="8217" y="31915"/>
                    </a:lnTo>
                    <a:lnTo>
                      <a:pt x="15462" y="26532"/>
                    </a:lnTo>
                    <a:lnTo>
                      <a:pt x="24085" y="21433"/>
                    </a:lnTo>
                    <a:lnTo>
                      <a:pt x="33690" y="16625"/>
                    </a:lnTo>
                    <a:lnTo>
                      <a:pt x="43989" y="12066"/>
                    </a:lnTo>
                    <a:lnTo>
                      <a:pt x="54950" y="7885"/>
                    </a:lnTo>
                    <a:lnTo>
                      <a:pt x="66768" y="4374"/>
                    </a:lnTo>
                    <a:lnTo>
                      <a:pt x="79472" y="1648"/>
                    </a:lnTo>
                    <a:lnTo>
                      <a:pt x="92588" y="6"/>
                    </a:lnTo>
                    <a:lnTo>
                      <a:pt x="105268" y="0"/>
                    </a:lnTo>
                    <a:lnTo>
                      <a:pt x="117060" y="1786"/>
                    </a:lnTo>
                    <a:lnTo>
                      <a:pt x="127723" y="5354"/>
                    </a:lnTo>
                    <a:lnTo>
                      <a:pt x="137041" y="10728"/>
                    </a:lnTo>
                    <a:lnTo>
                      <a:pt x="145033" y="17737"/>
                    </a:lnTo>
                    <a:lnTo>
                      <a:pt x="151537" y="26078"/>
                    </a:lnTo>
                    <a:lnTo>
                      <a:pt x="156112" y="35434"/>
                    </a:lnTo>
                    <a:lnTo>
                      <a:pt x="158686" y="45521"/>
                    </a:lnTo>
                    <a:lnTo>
                      <a:pt x="159147" y="55756"/>
                    </a:lnTo>
                    <a:lnTo>
                      <a:pt x="157173" y="65295"/>
                    </a:lnTo>
                    <a:lnTo>
                      <a:pt x="152827" y="73739"/>
                    </a:lnTo>
                    <a:lnTo>
                      <a:pt x="146653" y="81263"/>
                    </a:lnTo>
                    <a:lnTo>
                      <a:pt x="139438" y="88382"/>
                    </a:lnTo>
                    <a:lnTo>
                      <a:pt x="131797" y="95440"/>
                    </a:lnTo>
                    <a:lnTo>
                      <a:pt x="126137" y="102109"/>
                    </a:lnTo>
                    <a:lnTo>
                      <a:pt x="125258" y="107588"/>
                    </a:lnTo>
                    <a:lnTo>
                      <a:pt x="128476" y="112008"/>
                    </a:lnTo>
                    <a:lnTo>
                      <a:pt x="134552" y="116292"/>
                    </a:lnTo>
                    <a:lnTo>
                      <a:pt x="142543" y="121043"/>
                    </a:lnTo>
                    <a:lnTo>
                      <a:pt x="151805" y="126449"/>
                    </a:lnTo>
                    <a:lnTo>
                      <a:pt x="161898" y="132484"/>
                    </a:lnTo>
                    <a:lnTo>
                      <a:pt x="172173" y="139217"/>
                    </a:lnTo>
                    <a:lnTo>
                      <a:pt x="181755" y="146869"/>
                    </a:lnTo>
                    <a:lnTo>
                      <a:pt x="190221" y="155491"/>
                    </a:lnTo>
                    <a:lnTo>
                      <a:pt x="197195" y="165327"/>
                    </a:lnTo>
                    <a:lnTo>
                      <a:pt x="202162" y="176892"/>
                    </a:lnTo>
                    <a:lnTo>
                      <a:pt x="205041" y="190291"/>
                    </a:lnTo>
                    <a:lnTo>
                      <a:pt x="205915" y="204763"/>
                    </a:lnTo>
                    <a:lnTo>
                      <a:pt x="204820" y="218945"/>
                    </a:lnTo>
                    <a:lnTo>
                      <a:pt x="201973" y="232073"/>
                    </a:lnTo>
                    <a:lnTo>
                      <a:pt x="197527" y="243799"/>
                    </a:lnTo>
                    <a:lnTo>
                      <a:pt x="191481" y="253913"/>
                    </a:lnTo>
                    <a:lnTo>
                      <a:pt x="183981" y="262479"/>
                    </a:lnTo>
                    <a:lnTo>
                      <a:pt x="175292" y="269387"/>
                    </a:lnTo>
                    <a:lnTo>
                      <a:pt x="165694" y="274243"/>
                    </a:lnTo>
                    <a:lnTo>
                      <a:pt x="155425" y="277014"/>
                    </a:lnTo>
                    <a:lnTo>
                      <a:pt x="144496" y="277799"/>
                    </a:lnTo>
                    <a:lnTo>
                      <a:pt x="132707" y="276637"/>
                    </a:lnTo>
                    <a:lnTo>
                      <a:pt x="120019" y="273752"/>
                    </a:lnTo>
                    <a:lnTo>
                      <a:pt x="106726" y="269657"/>
                    </a:lnTo>
                    <a:lnTo>
                      <a:pt x="93333" y="265036"/>
                    </a:lnTo>
                    <a:lnTo>
                      <a:pt x="80149" y="260326"/>
                    </a:lnTo>
                    <a:lnTo>
                      <a:pt x="67343" y="255883"/>
                    </a:lnTo>
                    <a:lnTo>
                      <a:pt x="53554" y="251651"/>
                    </a:lnTo>
                    <a:lnTo>
                      <a:pt x="35078" y="247266"/>
                    </a:lnTo>
                    <a:lnTo>
                      <a:pt x="5648" y="242029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2249158" y="3476059"/>
                <a:ext cx="193262" cy="240334"/>
              </a:xfrm>
              <a:custGeom>
                <a:avLst/>
                <a:gdLst/>
                <a:ahLst/>
                <a:cxnLst/>
                <a:rect l="0" t="0" r="0" b="0"/>
                <a:pathLst>
                  <a:path w="193262" h="240334">
                    <a:moveTo>
                      <a:pt x="73133" y="0"/>
                    </a:moveTo>
                    <a:lnTo>
                      <a:pt x="63372" y="3429"/>
                    </a:lnTo>
                    <a:lnTo>
                      <a:pt x="54760" y="7969"/>
                    </a:lnTo>
                    <a:lnTo>
                      <a:pt x="46493" y="14107"/>
                    </a:lnTo>
                    <a:lnTo>
                      <a:pt x="38572" y="21661"/>
                    </a:lnTo>
                    <a:lnTo>
                      <a:pt x="31274" y="30376"/>
                    </a:lnTo>
                    <a:lnTo>
                      <a:pt x="24712" y="39988"/>
                    </a:lnTo>
                    <a:lnTo>
                      <a:pt x="18828" y="50447"/>
                    </a:lnTo>
                    <a:lnTo>
                      <a:pt x="13497" y="61905"/>
                    </a:lnTo>
                    <a:lnTo>
                      <a:pt x="8596" y="74364"/>
                    </a:lnTo>
                    <a:lnTo>
                      <a:pt x="4376" y="87501"/>
                    </a:lnTo>
                    <a:lnTo>
                      <a:pt x="1434" y="100788"/>
                    </a:lnTo>
                    <a:lnTo>
                      <a:pt x="0" y="113905"/>
                    </a:lnTo>
                    <a:lnTo>
                      <a:pt x="136" y="126747"/>
                    </a:lnTo>
                    <a:lnTo>
                      <a:pt x="1926" y="139319"/>
                    </a:lnTo>
                    <a:lnTo>
                      <a:pt x="5244" y="151667"/>
                    </a:lnTo>
                    <a:lnTo>
                      <a:pt x="9820" y="163842"/>
                    </a:lnTo>
                    <a:lnTo>
                      <a:pt x="15359" y="175891"/>
                    </a:lnTo>
                    <a:lnTo>
                      <a:pt x="21609" y="187841"/>
                    </a:lnTo>
                    <a:lnTo>
                      <a:pt x="28550" y="199352"/>
                    </a:lnTo>
                    <a:lnTo>
                      <a:pt x="36373" y="209759"/>
                    </a:lnTo>
                    <a:lnTo>
                      <a:pt x="45117" y="218779"/>
                    </a:lnTo>
                    <a:lnTo>
                      <a:pt x="54854" y="226312"/>
                    </a:lnTo>
                    <a:lnTo>
                      <a:pt x="65761" y="232247"/>
                    </a:lnTo>
                    <a:lnTo>
                      <a:pt x="77810" y="236684"/>
                    </a:lnTo>
                    <a:lnTo>
                      <a:pt x="90466" y="239513"/>
                    </a:lnTo>
                    <a:lnTo>
                      <a:pt x="102828" y="240333"/>
                    </a:lnTo>
                    <a:lnTo>
                      <a:pt x="114408" y="239107"/>
                    </a:lnTo>
                    <a:lnTo>
                      <a:pt x="125116" y="236107"/>
                    </a:lnTo>
                    <a:lnTo>
                      <a:pt x="135058" y="231710"/>
                    </a:lnTo>
                    <a:lnTo>
                      <a:pt x="144389" y="226266"/>
                    </a:lnTo>
                    <a:lnTo>
                      <a:pt x="153080" y="219886"/>
                    </a:lnTo>
                    <a:lnTo>
                      <a:pt x="160916" y="212448"/>
                    </a:lnTo>
                    <a:lnTo>
                      <a:pt x="167849" y="203970"/>
                    </a:lnTo>
                    <a:lnTo>
                      <a:pt x="173984" y="194604"/>
                    </a:lnTo>
                    <a:lnTo>
                      <a:pt x="179486" y="184541"/>
                    </a:lnTo>
                    <a:lnTo>
                      <a:pt x="184501" y="173963"/>
                    </a:lnTo>
                    <a:lnTo>
                      <a:pt x="188799" y="163014"/>
                    </a:lnTo>
                    <a:lnTo>
                      <a:pt x="191792" y="151806"/>
                    </a:lnTo>
                    <a:lnTo>
                      <a:pt x="193261" y="140418"/>
                    </a:lnTo>
                    <a:lnTo>
                      <a:pt x="193148" y="128907"/>
                    </a:lnTo>
                    <a:lnTo>
                      <a:pt x="191373" y="117313"/>
                    </a:lnTo>
                    <a:lnTo>
                      <a:pt x="188066" y="105661"/>
                    </a:lnTo>
                    <a:lnTo>
                      <a:pt x="183497" y="93972"/>
                    </a:lnTo>
                    <a:lnTo>
                      <a:pt x="177962" y="82258"/>
                    </a:lnTo>
                    <a:lnTo>
                      <a:pt x="171715" y="70537"/>
                    </a:lnTo>
                    <a:lnTo>
                      <a:pt x="164776" y="59181"/>
                    </a:lnTo>
                    <a:lnTo>
                      <a:pt x="156955" y="48879"/>
                    </a:lnTo>
                    <a:lnTo>
                      <a:pt x="148216" y="39929"/>
                    </a:lnTo>
                    <a:lnTo>
                      <a:pt x="138540" y="32421"/>
                    </a:lnTo>
                    <a:lnTo>
                      <a:pt x="126534" y="25698"/>
                    </a:lnTo>
                    <a:lnTo>
                      <a:pt x="107398" y="19171"/>
                    </a:lnTo>
                    <a:lnTo>
                      <a:pt x="73133" y="11766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2510916" y="3464293"/>
                <a:ext cx="249263" cy="228571"/>
              </a:xfrm>
              <a:custGeom>
                <a:avLst/>
                <a:gdLst/>
                <a:ahLst/>
                <a:cxnLst/>
                <a:rect l="0" t="0" r="0" b="0"/>
                <a:pathLst>
                  <a:path w="249263" h="228571">
                    <a:moveTo>
                      <a:pt x="81991" y="0"/>
                    </a:moveTo>
                    <a:lnTo>
                      <a:pt x="72230" y="3354"/>
                    </a:lnTo>
                    <a:lnTo>
                      <a:pt x="63618" y="7178"/>
                    </a:lnTo>
                    <a:lnTo>
                      <a:pt x="55351" y="11873"/>
                    </a:lnTo>
                    <a:lnTo>
                      <a:pt x="47430" y="17542"/>
                    </a:lnTo>
                    <a:lnTo>
                      <a:pt x="40132" y="24392"/>
                    </a:lnTo>
                    <a:lnTo>
                      <a:pt x="33564" y="32420"/>
                    </a:lnTo>
                    <a:lnTo>
                      <a:pt x="27488" y="41458"/>
                    </a:lnTo>
                    <a:lnTo>
                      <a:pt x="21432" y="51286"/>
                    </a:lnTo>
                    <a:lnTo>
                      <a:pt x="15136" y="61702"/>
                    </a:lnTo>
                    <a:lnTo>
                      <a:pt x="9068" y="72539"/>
                    </a:lnTo>
                    <a:lnTo>
                      <a:pt x="4285" y="83671"/>
                    </a:lnTo>
                    <a:lnTo>
                      <a:pt x="1278" y="95012"/>
                    </a:lnTo>
                    <a:lnTo>
                      <a:pt x="0" y="106681"/>
                    </a:lnTo>
                    <a:lnTo>
                      <a:pt x="163" y="118977"/>
                    </a:lnTo>
                    <a:lnTo>
                      <a:pt x="1439" y="132002"/>
                    </a:lnTo>
                    <a:lnTo>
                      <a:pt x="3715" y="145335"/>
                    </a:lnTo>
                    <a:lnTo>
                      <a:pt x="7100" y="158159"/>
                    </a:lnTo>
                    <a:lnTo>
                      <a:pt x="11564" y="170053"/>
                    </a:lnTo>
                    <a:lnTo>
                      <a:pt x="16946" y="180974"/>
                    </a:lnTo>
                    <a:lnTo>
                      <a:pt x="23043" y="191059"/>
                    </a:lnTo>
                    <a:lnTo>
                      <a:pt x="29680" y="200480"/>
                    </a:lnTo>
                    <a:lnTo>
                      <a:pt x="37073" y="209044"/>
                    </a:lnTo>
                    <a:lnTo>
                      <a:pt x="45795" y="216199"/>
                    </a:lnTo>
                    <a:lnTo>
                      <a:pt x="56048" y="221754"/>
                    </a:lnTo>
                    <a:lnTo>
                      <a:pt x="67518" y="225675"/>
                    </a:lnTo>
                    <a:lnTo>
                      <a:pt x="79595" y="227899"/>
                    </a:lnTo>
                    <a:lnTo>
                      <a:pt x="91863" y="228570"/>
                    </a:lnTo>
                    <a:lnTo>
                      <a:pt x="104303" y="228151"/>
                    </a:lnTo>
                    <a:lnTo>
                      <a:pt x="117191" y="227286"/>
                    </a:lnTo>
                    <a:lnTo>
                      <a:pt x="130651" y="226372"/>
                    </a:lnTo>
                    <a:lnTo>
                      <a:pt x="144291" y="225212"/>
                    </a:lnTo>
                    <a:lnTo>
                      <a:pt x="157331" y="223162"/>
                    </a:lnTo>
                    <a:lnTo>
                      <a:pt x="169373" y="219917"/>
                    </a:lnTo>
                    <a:lnTo>
                      <a:pt x="180394" y="215520"/>
                    </a:lnTo>
                    <a:lnTo>
                      <a:pt x="190548" y="210166"/>
                    </a:lnTo>
                    <a:lnTo>
                      <a:pt x="200021" y="204072"/>
                    </a:lnTo>
                    <a:lnTo>
                      <a:pt x="208809" y="197252"/>
                    </a:lnTo>
                    <a:lnTo>
                      <a:pt x="216709" y="189518"/>
                    </a:lnTo>
                    <a:lnTo>
                      <a:pt x="223684" y="180841"/>
                    </a:lnTo>
                    <a:lnTo>
                      <a:pt x="229848" y="171341"/>
                    </a:lnTo>
                    <a:lnTo>
                      <a:pt x="235369" y="161189"/>
                    </a:lnTo>
                    <a:lnTo>
                      <a:pt x="240397" y="150551"/>
                    </a:lnTo>
                    <a:lnTo>
                      <a:pt x="244703" y="139562"/>
                    </a:lnTo>
                    <a:lnTo>
                      <a:pt x="247702" y="128328"/>
                    </a:lnTo>
                    <a:lnTo>
                      <a:pt x="249179" y="116922"/>
                    </a:lnTo>
                    <a:lnTo>
                      <a:pt x="249262" y="105399"/>
                    </a:lnTo>
                    <a:lnTo>
                      <a:pt x="248214" y="93796"/>
                    </a:lnTo>
                    <a:lnTo>
                      <a:pt x="246303" y="82145"/>
                    </a:lnTo>
                    <a:lnTo>
                      <a:pt x="243582" y="70646"/>
                    </a:lnTo>
                    <a:lnTo>
                      <a:pt x="239890" y="59654"/>
                    </a:lnTo>
                    <a:lnTo>
                      <a:pt x="235210" y="49327"/>
                    </a:lnTo>
                    <a:lnTo>
                      <a:pt x="229493" y="39816"/>
                    </a:lnTo>
                    <a:lnTo>
                      <a:pt x="222575" y="31356"/>
                    </a:lnTo>
                    <a:lnTo>
                      <a:pt x="214477" y="23973"/>
                    </a:lnTo>
                    <a:lnTo>
                      <a:pt x="205193" y="17708"/>
                    </a:lnTo>
                    <a:lnTo>
                      <a:pt x="194600" y="12707"/>
                    </a:lnTo>
                    <a:lnTo>
                      <a:pt x="182765" y="8927"/>
                    </a:lnTo>
                    <a:lnTo>
                      <a:pt x="170140" y="6172"/>
                    </a:lnTo>
                    <a:lnTo>
                      <a:pt x="155992" y="3923"/>
                    </a:lnTo>
                    <a:lnTo>
                      <a:pt x="136579" y="1979"/>
                    </a:lnTo>
                    <a:lnTo>
                      <a:pt x="105523" y="0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1" name="Group 100"/>
            <p:cNvGrpSpPr/>
            <p:nvPr/>
          </p:nvGrpSpPr>
          <p:grpSpPr>
            <a:xfrm>
              <a:off x="559008" y="4546757"/>
              <a:ext cx="1845646" cy="321953"/>
              <a:chOff x="559008" y="4546757"/>
              <a:chExt cx="1845646" cy="321953"/>
            </a:xfrm>
          </p:grpSpPr>
          <p:sp>
            <p:nvSpPr>
              <p:cNvPr id="92" name="Freeform 91"/>
              <p:cNvSpPr/>
              <p:nvPr/>
            </p:nvSpPr>
            <p:spPr>
              <a:xfrm>
                <a:off x="559008" y="4576242"/>
                <a:ext cx="227878" cy="292468"/>
              </a:xfrm>
              <a:custGeom>
                <a:avLst/>
                <a:gdLst/>
                <a:ahLst/>
                <a:cxnLst/>
                <a:rect l="0" t="0" r="0" b="0"/>
                <a:pathLst>
                  <a:path w="227878" h="292468">
                    <a:moveTo>
                      <a:pt x="68992" y="29345"/>
                    </a:moveTo>
                    <a:lnTo>
                      <a:pt x="62435" y="35902"/>
                    </a:lnTo>
                    <a:lnTo>
                      <a:pt x="56217" y="42120"/>
                    </a:lnTo>
                    <a:lnTo>
                      <a:pt x="49736" y="48601"/>
                    </a:lnTo>
                    <a:lnTo>
                      <a:pt x="42941" y="55396"/>
                    </a:lnTo>
                    <a:lnTo>
                      <a:pt x="35867" y="62470"/>
                    </a:lnTo>
                    <a:lnTo>
                      <a:pt x="28555" y="69727"/>
                    </a:lnTo>
                    <a:lnTo>
                      <a:pt x="20502" y="75768"/>
                    </a:lnTo>
                    <a:lnTo>
                      <a:pt x="12010" y="78336"/>
                    </a:lnTo>
                    <a:lnTo>
                      <a:pt x="5179" y="77055"/>
                    </a:lnTo>
                    <a:lnTo>
                      <a:pt x="1150" y="72636"/>
                    </a:lnTo>
                    <a:lnTo>
                      <a:pt x="0" y="65923"/>
                    </a:lnTo>
                    <a:lnTo>
                      <a:pt x="1305" y="57784"/>
                    </a:lnTo>
                    <a:lnTo>
                      <a:pt x="4520" y="49065"/>
                    </a:lnTo>
                    <a:lnTo>
                      <a:pt x="9150" y="40268"/>
                    </a:lnTo>
                    <a:lnTo>
                      <a:pt x="14975" y="31785"/>
                    </a:lnTo>
                    <a:lnTo>
                      <a:pt x="22037" y="24014"/>
                    </a:lnTo>
                    <a:lnTo>
                      <a:pt x="30266" y="17092"/>
                    </a:lnTo>
                    <a:lnTo>
                      <a:pt x="39655" y="11136"/>
                    </a:lnTo>
                    <a:lnTo>
                      <a:pt x="50327" y="6341"/>
                    </a:lnTo>
                    <a:lnTo>
                      <a:pt x="62225" y="2708"/>
                    </a:lnTo>
                    <a:lnTo>
                      <a:pt x="74969" y="437"/>
                    </a:lnTo>
                    <a:lnTo>
                      <a:pt x="87985" y="0"/>
                    </a:lnTo>
                    <a:lnTo>
                      <a:pt x="100913" y="1487"/>
                    </a:lnTo>
                    <a:lnTo>
                      <a:pt x="113437" y="4663"/>
                    </a:lnTo>
                    <a:lnTo>
                      <a:pt x="125199" y="9180"/>
                    </a:lnTo>
                    <a:lnTo>
                      <a:pt x="136074" y="14704"/>
                    </a:lnTo>
                    <a:lnTo>
                      <a:pt x="145591" y="21137"/>
                    </a:lnTo>
                    <a:lnTo>
                      <a:pt x="152875" y="28610"/>
                    </a:lnTo>
                    <a:lnTo>
                      <a:pt x="157643" y="37107"/>
                    </a:lnTo>
                    <a:lnTo>
                      <a:pt x="159955" y="46297"/>
                    </a:lnTo>
                    <a:lnTo>
                      <a:pt x="159909" y="55646"/>
                    </a:lnTo>
                    <a:lnTo>
                      <a:pt x="157806" y="64825"/>
                    </a:lnTo>
                    <a:lnTo>
                      <a:pt x="153878" y="73546"/>
                    </a:lnTo>
                    <a:lnTo>
                      <a:pt x="148188" y="81467"/>
                    </a:lnTo>
                    <a:lnTo>
                      <a:pt x="141020" y="88481"/>
                    </a:lnTo>
                    <a:lnTo>
                      <a:pt x="135793" y="94435"/>
                    </a:lnTo>
                    <a:lnTo>
                      <a:pt x="136272" y="99338"/>
                    </a:lnTo>
                    <a:lnTo>
                      <a:pt x="140918" y="103875"/>
                    </a:lnTo>
                    <a:lnTo>
                      <a:pt x="147947" y="108882"/>
                    </a:lnTo>
                    <a:lnTo>
                      <a:pt x="156051" y="114987"/>
                    </a:lnTo>
                    <a:lnTo>
                      <a:pt x="164502" y="122362"/>
                    </a:lnTo>
                    <a:lnTo>
                      <a:pt x="172972" y="130886"/>
                    </a:lnTo>
                    <a:lnTo>
                      <a:pt x="181345" y="140334"/>
                    </a:lnTo>
                    <a:lnTo>
                      <a:pt x="189592" y="150477"/>
                    </a:lnTo>
                    <a:lnTo>
                      <a:pt x="197541" y="161123"/>
                    </a:lnTo>
                    <a:lnTo>
                      <a:pt x="204874" y="172123"/>
                    </a:lnTo>
                    <a:lnTo>
                      <a:pt x="211461" y="183374"/>
                    </a:lnTo>
                    <a:lnTo>
                      <a:pt x="217173" y="194981"/>
                    </a:lnTo>
                    <a:lnTo>
                      <a:pt x="221796" y="207235"/>
                    </a:lnTo>
                    <a:lnTo>
                      <a:pt x="225309" y="220233"/>
                    </a:lnTo>
                    <a:lnTo>
                      <a:pt x="227497" y="233546"/>
                    </a:lnTo>
                    <a:lnTo>
                      <a:pt x="227877" y="246358"/>
                    </a:lnTo>
                    <a:lnTo>
                      <a:pt x="226342" y="258234"/>
                    </a:lnTo>
                    <a:lnTo>
                      <a:pt x="222754" y="268763"/>
                    </a:lnTo>
                    <a:lnTo>
                      <a:pt x="216771" y="277395"/>
                    </a:lnTo>
                    <a:lnTo>
                      <a:pt x="208440" y="284019"/>
                    </a:lnTo>
                    <a:lnTo>
                      <a:pt x="198112" y="288693"/>
                    </a:lnTo>
                    <a:lnTo>
                      <a:pt x="186225" y="291438"/>
                    </a:lnTo>
                    <a:lnTo>
                      <a:pt x="173183" y="292467"/>
                    </a:lnTo>
                    <a:lnTo>
                      <a:pt x="159316" y="292292"/>
                    </a:lnTo>
                    <a:lnTo>
                      <a:pt x="144869" y="291591"/>
                    </a:lnTo>
                    <a:lnTo>
                      <a:pt x="130027" y="290793"/>
                    </a:lnTo>
                    <a:lnTo>
                      <a:pt x="115100" y="289902"/>
                    </a:lnTo>
                    <a:lnTo>
                      <a:pt x="100518" y="288626"/>
                    </a:lnTo>
                    <a:lnTo>
                      <a:pt x="86502" y="286820"/>
                    </a:lnTo>
                    <a:lnTo>
                      <a:pt x="73561" y="284669"/>
                    </a:lnTo>
                    <a:lnTo>
                      <a:pt x="61320" y="282389"/>
                    </a:lnTo>
                    <a:lnTo>
                      <a:pt x="48707" y="279777"/>
                    </a:lnTo>
                    <a:lnTo>
                      <a:pt x="33694" y="276429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869462" y="4629118"/>
                <a:ext cx="219492" cy="233348"/>
              </a:xfrm>
              <a:custGeom>
                <a:avLst/>
                <a:gdLst/>
                <a:ahLst/>
                <a:cxnLst/>
                <a:rect l="0" t="0" r="0" b="0"/>
                <a:pathLst>
                  <a:path w="219492" h="233348">
                    <a:moveTo>
                      <a:pt x="76218" y="0"/>
                    </a:moveTo>
                    <a:lnTo>
                      <a:pt x="63328" y="3428"/>
                    </a:lnTo>
                    <a:lnTo>
                      <a:pt x="53038" y="7968"/>
                    </a:lnTo>
                    <a:lnTo>
                      <a:pt x="44418" y="14107"/>
                    </a:lnTo>
                    <a:lnTo>
                      <a:pt x="36869" y="21662"/>
                    </a:lnTo>
                    <a:lnTo>
                      <a:pt x="29763" y="30376"/>
                    </a:lnTo>
                    <a:lnTo>
                      <a:pt x="22722" y="39988"/>
                    </a:lnTo>
                    <a:lnTo>
                      <a:pt x="15948" y="50447"/>
                    </a:lnTo>
                    <a:lnTo>
                      <a:pt x="10088" y="61905"/>
                    </a:lnTo>
                    <a:lnTo>
                      <a:pt x="5446" y="74364"/>
                    </a:lnTo>
                    <a:lnTo>
                      <a:pt x="2159" y="87501"/>
                    </a:lnTo>
                    <a:lnTo>
                      <a:pt x="371" y="100787"/>
                    </a:lnTo>
                    <a:lnTo>
                      <a:pt x="0" y="113904"/>
                    </a:lnTo>
                    <a:lnTo>
                      <a:pt x="813" y="126747"/>
                    </a:lnTo>
                    <a:lnTo>
                      <a:pt x="2537" y="139319"/>
                    </a:lnTo>
                    <a:lnTo>
                      <a:pt x="4938" y="151661"/>
                    </a:lnTo>
                    <a:lnTo>
                      <a:pt x="8005" y="163643"/>
                    </a:lnTo>
                    <a:lnTo>
                      <a:pt x="11938" y="174968"/>
                    </a:lnTo>
                    <a:lnTo>
                      <a:pt x="16782" y="185528"/>
                    </a:lnTo>
                    <a:lnTo>
                      <a:pt x="22612" y="195385"/>
                    </a:lnTo>
                    <a:lnTo>
                      <a:pt x="29606" y="204674"/>
                    </a:lnTo>
                    <a:lnTo>
                      <a:pt x="37750" y="213517"/>
                    </a:lnTo>
                    <a:lnTo>
                      <a:pt x="46875" y="221483"/>
                    </a:lnTo>
                    <a:lnTo>
                      <a:pt x="56767" y="227632"/>
                    </a:lnTo>
                    <a:lnTo>
                      <a:pt x="67227" y="231596"/>
                    </a:lnTo>
                    <a:lnTo>
                      <a:pt x="78095" y="233347"/>
                    </a:lnTo>
                    <a:lnTo>
                      <a:pt x="89248" y="232915"/>
                    </a:lnTo>
                    <a:lnTo>
                      <a:pt x="100594" y="230553"/>
                    </a:lnTo>
                    <a:lnTo>
                      <a:pt x="111887" y="226640"/>
                    </a:lnTo>
                    <a:lnTo>
                      <a:pt x="122740" y="221554"/>
                    </a:lnTo>
                    <a:lnTo>
                      <a:pt x="132984" y="215618"/>
                    </a:lnTo>
                    <a:lnTo>
                      <a:pt x="142819" y="209079"/>
                    </a:lnTo>
                    <a:lnTo>
                      <a:pt x="152686" y="202121"/>
                    </a:lnTo>
                    <a:lnTo>
                      <a:pt x="162836" y="194872"/>
                    </a:lnTo>
                    <a:lnTo>
                      <a:pt x="172969" y="187238"/>
                    </a:lnTo>
                    <a:lnTo>
                      <a:pt x="182366" y="178940"/>
                    </a:lnTo>
                    <a:lnTo>
                      <a:pt x="190674" y="169878"/>
                    </a:lnTo>
                    <a:lnTo>
                      <a:pt x="197900" y="160114"/>
                    </a:lnTo>
                    <a:lnTo>
                      <a:pt x="204215" y="149786"/>
                    </a:lnTo>
                    <a:lnTo>
                      <a:pt x="209818" y="139023"/>
                    </a:lnTo>
                    <a:lnTo>
                      <a:pt x="214528" y="127761"/>
                    </a:lnTo>
                    <a:lnTo>
                      <a:pt x="217806" y="115747"/>
                    </a:lnTo>
                    <a:lnTo>
                      <a:pt x="219471" y="102910"/>
                    </a:lnTo>
                    <a:lnTo>
                      <a:pt x="219491" y="89516"/>
                    </a:lnTo>
                    <a:lnTo>
                      <a:pt x="217806" y="76056"/>
                    </a:lnTo>
                    <a:lnTo>
                      <a:pt x="214554" y="62831"/>
                    </a:lnTo>
                    <a:lnTo>
                      <a:pt x="209833" y="50297"/>
                    </a:lnTo>
                    <a:lnTo>
                      <a:pt x="203601" y="39122"/>
                    </a:lnTo>
                    <a:lnTo>
                      <a:pt x="195971" y="29545"/>
                    </a:lnTo>
                    <a:lnTo>
                      <a:pt x="187004" y="21620"/>
                    </a:lnTo>
                    <a:lnTo>
                      <a:pt x="176625" y="15412"/>
                    </a:lnTo>
                    <a:lnTo>
                      <a:pt x="164939" y="10779"/>
                    </a:lnTo>
                    <a:lnTo>
                      <a:pt x="152637" y="7429"/>
                    </a:lnTo>
                    <a:lnTo>
                      <a:pt x="139571" y="4707"/>
                    </a:lnTo>
                    <a:lnTo>
                      <a:pt x="123347" y="2367"/>
                    </a:lnTo>
                    <a:lnTo>
                      <a:pt x="99750" y="0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1175227" y="4605587"/>
                <a:ext cx="220128" cy="248280"/>
              </a:xfrm>
              <a:custGeom>
                <a:avLst/>
                <a:gdLst/>
                <a:ahLst/>
                <a:cxnLst/>
                <a:rect l="0" t="0" r="0" b="0"/>
                <a:pathLst>
                  <a:path w="220128" h="248280">
                    <a:moveTo>
                      <a:pt x="88132" y="0"/>
                    </a:moveTo>
                    <a:lnTo>
                      <a:pt x="78371" y="3353"/>
                    </a:lnTo>
                    <a:lnTo>
                      <a:pt x="69759" y="7178"/>
                    </a:lnTo>
                    <a:lnTo>
                      <a:pt x="61492" y="11873"/>
                    </a:lnTo>
                    <a:lnTo>
                      <a:pt x="53571" y="17542"/>
                    </a:lnTo>
                    <a:lnTo>
                      <a:pt x="46273" y="24392"/>
                    </a:lnTo>
                    <a:lnTo>
                      <a:pt x="39705" y="32420"/>
                    </a:lnTo>
                    <a:lnTo>
                      <a:pt x="33629" y="41457"/>
                    </a:lnTo>
                    <a:lnTo>
                      <a:pt x="27573" y="51286"/>
                    </a:lnTo>
                    <a:lnTo>
                      <a:pt x="21272" y="61706"/>
                    </a:lnTo>
                    <a:lnTo>
                      <a:pt x="15011" y="72737"/>
                    </a:lnTo>
                    <a:lnTo>
                      <a:pt x="9503" y="84593"/>
                    </a:lnTo>
                    <a:lnTo>
                      <a:pt x="5101" y="97325"/>
                    </a:lnTo>
                    <a:lnTo>
                      <a:pt x="1976" y="110648"/>
                    </a:lnTo>
                    <a:lnTo>
                      <a:pt x="297" y="124060"/>
                    </a:lnTo>
                    <a:lnTo>
                      <a:pt x="0" y="137263"/>
                    </a:lnTo>
                    <a:lnTo>
                      <a:pt x="862" y="150162"/>
                    </a:lnTo>
                    <a:lnTo>
                      <a:pt x="2620" y="162773"/>
                    </a:lnTo>
                    <a:lnTo>
                      <a:pt x="5042" y="175141"/>
                    </a:lnTo>
                    <a:lnTo>
                      <a:pt x="8124" y="187140"/>
                    </a:lnTo>
                    <a:lnTo>
                      <a:pt x="12067" y="198477"/>
                    </a:lnTo>
                    <a:lnTo>
                      <a:pt x="16918" y="209039"/>
                    </a:lnTo>
                    <a:lnTo>
                      <a:pt x="22752" y="218709"/>
                    </a:lnTo>
                    <a:lnTo>
                      <a:pt x="29749" y="227276"/>
                    </a:lnTo>
                    <a:lnTo>
                      <a:pt x="37899" y="234726"/>
                    </a:lnTo>
                    <a:lnTo>
                      <a:pt x="47219" y="240846"/>
                    </a:lnTo>
                    <a:lnTo>
                      <a:pt x="57836" y="245155"/>
                    </a:lnTo>
                    <a:lnTo>
                      <a:pt x="69693" y="247556"/>
                    </a:lnTo>
                    <a:lnTo>
                      <a:pt x="82408" y="248279"/>
                    </a:lnTo>
                    <a:lnTo>
                      <a:pt x="95403" y="247670"/>
                    </a:lnTo>
                    <a:lnTo>
                      <a:pt x="108317" y="246058"/>
                    </a:lnTo>
                    <a:lnTo>
                      <a:pt x="120831" y="243539"/>
                    </a:lnTo>
                    <a:lnTo>
                      <a:pt x="132587" y="239983"/>
                    </a:lnTo>
                    <a:lnTo>
                      <a:pt x="143473" y="235400"/>
                    </a:lnTo>
                    <a:lnTo>
                      <a:pt x="153566" y="229938"/>
                    </a:lnTo>
                    <a:lnTo>
                      <a:pt x="163022" y="223785"/>
                    </a:lnTo>
                    <a:lnTo>
                      <a:pt x="171990" y="217116"/>
                    </a:lnTo>
                    <a:lnTo>
                      <a:pt x="180421" y="209890"/>
                    </a:lnTo>
                    <a:lnTo>
                      <a:pt x="188074" y="201875"/>
                    </a:lnTo>
                    <a:lnTo>
                      <a:pt x="194880" y="193006"/>
                    </a:lnTo>
                    <a:lnTo>
                      <a:pt x="200929" y="183376"/>
                    </a:lnTo>
                    <a:lnTo>
                      <a:pt x="206371" y="173135"/>
                    </a:lnTo>
                    <a:lnTo>
                      <a:pt x="211347" y="162432"/>
                    </a:lnTo>
                    <a:lnTo>
                      <a:pt x="215618" y="151211"/>
                    </a:lnTo>
                    <a:lnTo>
                      <a:pt x="218593" y="139224"/>
                    </a:lnTo>
                    <a:lnTo>
                      <a:pt x="220055" y="126405"/>
                    </a:lnTo>
                    <a:lnTo>
                      <a:pt x="220127" y="113023"/>
                    </a:lnTo>
                    <a:lnTo>
                      <a:pt x="219071" y="99570"/>
                    </a:lnTo>
                    <a:lnTo>
                      <a:pt x="217151" y="86352"/>
                    </a:lnTo>
                    <a:lnTo>
                      <a:pt x="214234" y="73821"/>
                    </a:lnTo>
                    <a:lnTo>
                      <a:pt x="209814" y="62648"/>
                    </a:lnTo>
                    <a:lnTo>
                      <a:pt x="203738" y="53068"/>
                    </a:lnTo>
                    <a:lnTo>
                      <a:pt x="196173" y="44951"/>
                    </a:lnTo>
                    <a:lnTo>
                      <a:pt x="187413" y="38019"/>
                    </a:lnTo>
                    <a:lnTo>
                      <a:pt x="177752" y="31991"/>
                    </a:lnTo>
                    <a:lnTo>
                      <a:pt x="167305" y="26785"/>
                    </a:lnTo>
                    <a:lnTo>
                      <a:pt x="154624" y="22022"/>
                    </a:lnTo>
                    <a:lnTo>
                      <a:pt x="134855" y="17275"/>
                    </a:lnTo>
                    <a:lnTo>
                      <a:pt x="99898" y="11766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1592805" y="4706235"/>
                <a:ext cx="164723" cy="5246"/>
              </a:xfrm>
              <a:custGeom>
                <a:avLst/>
                <a:gdLst/>
                <a:ahLst/>
                <a:cxnLst/>
                <a:rect l="0" t="0" r="0" b="0"/>
                <a:pathLst>
                  <a:path w="164723" h="5246">
                    <a:moveTo>
                      <a:pt x="164722" y="5245"/>
                    </a:moveTo>
                    <a:lnTo>
                      <a:pt x="151683" y="5170"/>
                    </a:lnTo>
                    <a:lnTo>
                      <a:pt x="139961" y="4454"/>
                    </a:lnTo>
                    <a:lnTo>
                      <a:pt x="128444" y="3016"/>
                    </a:lnTo>
                    <a:lnTo>
                      <a:pt x="116738" y="1324"/>
                    </a:lnTo>
                    <a:lnTo>
                      <a:pt x="104455" y="184"/>
                    </a:lnTo>
                    <a:lnTo>
                      <a:pt x="91449" y="0"/>
                    </a:lnTo>
                    <a:lnTo>
                      <a:pt x="77800" y="626"/>
                    </a:lnTo>
                    <a:lnTo>
                      <a:pt x="62016" y="1628"/>
                    </a:lnTo>
                    <a:lnTo>
                      <a:pt x="38959" y="3096"/>
                    </a:lnTo>
                    <a:lnTo>
                      <a:pt x="0" y="5245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1639868" y="4593821"/>
                <a:ext cx="23533" cy="1"/>
              </a:xfrm>
              <a:custGeom>
                <a:avLst/>
                <a:gdLst/>
                <a:ahLst/>
                <a:cxnLst/>
                <a:rect l="0" t="0" r="0" b="0"/>
                <a:pathLst>
                  <a:path w="23533" h="1">
                    <a:moveTo>
                      <a:pt x="23532" y="0"/>
                    </a:moveTo>
                    <a:lnTo>
                      <a:pt x="0" y="0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1675166" y="4793841"/>
                <a:ext cx="11767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767" h="1">
                    <a:moveTo>
                      <a:pt x="11766" y="0"/>
                    </a:moveTo>
                    <a:lnTo>
                      <a:pt x="0" y="0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1906014" y="4546757"/>
                <a:ext cx="161246" cy="313411"/>
              </a:xfrm>
              <a:custGeom>
                <a:avLst/>
                <a:gdLst/>
                <a:ahLst/>
                <a:cxnLst/>
                <a:rect l="0" t="0" r="0" b="0"/>
                <a:pathLst>
                  <a:path w="161246" h="313411">
                    <a:moveTo>
                      <a:pt x="98598" y="0"/>
                    </a:moveTo>
                    <a:lnTo>
                      <a:pt x="92041" y="6557"/>
                    </a:lnTo>
                    <a:lnTo>
                      <a:pt x="85822" y="12776"/>
                    </a:lnTo>
                    <a:lnTo>
                      <a:pt x="79346" y="19262"/>
                    </a:lnTo>
                    <a:lnTo>
                      <a:pt x="72744" y="26250"/>
                    </a:lnTo>
                    <a:lnTo>
                      <a:pt x="66395" y="34048"/>
                    </a:lnTo>
                    <a:lnTo>
                      <a:pt x="60495" y="42749"/>
                    </a:lnTo>
                    <a:lnTo>
                      <a:pt x="54882" y="52443"/>
                    </a:lnTo>
                    <a:lnTo>
                      <a:pt x="49144" y="63314"/>
                    </a:lnTo>
                    <a:lnTo>
                      <a:pt x="43053" y="75346"/>
                    </a:lnTo>
                    <a:lnTo>
                      <a:pt x="36746" y="88368"/>
                    </a:lnTo>
                    <a:lnTo>
                      <a:pt x="30612" y="102165"/>
                    </a:lnTo>
                    <a:lnTo>
                      <a:pt x="24875" y="116537"/>
                    </a:lnTo>
                    <a:lnTo>
                      <a:pt x="19754" y="131318"/>
                    </a:lnTo>
                    <a:lnTo>
                      <a:pt x="15539" y="146389"/>
                    </a:lnTo>
                    <a:lnTo>
                      <a:pt x="12289" y="161653"/>
                    </a:lnTo>
                    <a:lnTo>
                      <a:pt x="9709" y="176865"/>
                    </a:lnTo>
                    <a:lnTo>
                      <a:pt x="7282" y="191639"/>
                    </a:lnTo>
                    <a:lnTo>
                      <a:pt x="4701" y="205798"/>
                    </a:lnTo>
                    <a:lnTo>
                      <a:pt x="2226" y="219360"/>
                    </a:lnTo>
                    <a:lnTo>
                      <a:pt x="547" y="232425"/>
                    </a:lnTo>
                    <a:lnTo>
                      <a:pt x="0" y="245107"/>
                    </a:lnTo>
                    <a:lnTo>
                      <a:pt x="561" y="257508"/>
                    </a:lnTo>
                    <a:lnTo>
                      <a:pt x="2052" y="269709"/>
                    </a:lnTo>
                    <a:lnTo>
                      <a:pt x="4273" y="281751"/>
                    </a:lnTo>
                    <a:lnTo>
                      <a:pt x="7584" y="292945"/>
                    </a:lnTo>
                    <a:lnTo>
                      <a:pt x="12862" y="301948"/>
                    </a:lnTo>
                    <a:lnTo>
                      <a:pt x="20425" y="308202"/>
                    </a:lnTo>
                    <a:lnTo>
                      <a:pt x="29897" y="311869"/>
                    </a:lnTo>
                    <a:lnTo>
                      <a:pt x="40540" y="313410"/>
                    </a:lnTo>
                    <a:lnTo>
                      <a:pt x="51791" y="313326"/>
                    </a:lnTo>
                    <a:lnTo>
                      <a:pt x="63149" y="311871"/>
                    </a:lnTo>
                    <a:lnTo>
                      <a:pt x="74112" y="309047"/>
                    </a:lnTo>
                    <a:lnTo>
                      <a:pt x="84456" y="304964"/>
                    </a:lnTo>
                    <a:lnTo>
                      <a:pt x="94184" y="299840"/>
                    </a:lnTo>
                    <a:lnTo>
                      <a:pt x="103393" y="293916"/>
                    </a:lnTo>
                    <a:lnTo>
                      <a:pt x="112201" y="287400"/>
                    </a:lnTo>
                    <a:lnTo>
                      <a:pt x="120714" y="280278"/>
                    </a:lnTo>
                    <a:lnTo>
                      <a:pt x="129017" y="272332"/>
                    </a:lnTo>
                    <a:lnTo>
                      <a:pt x="137163" y="263504"/>
                    </a:lnTo>
                    <a:lnTo>
                      <a:pt x="144832" y="253712"/>
                    </a:lnTo>
                    <a:lnTo>
                      <a:pt x="151370" y="242767"/>
                    </a:lnTo>
                    <a:lnTo>
                      <a:pt x="156498" y="230693"/>
                    </a:lnTo>
                    <a:lnTo>
                      <a:pt x="159940" y="218019"/>
                    </a:lnTo>
                    <a:lnTo>
                      <a:pt x="161245" y="205646"/>
                    </a:lnTo>
                    <a:lnTo>
                      <a:pt x="160370" y="194069"/>
                    </a:lnTo>
                    <a:lnTo>
                      <a:pt x="157245" y="183742"/>
                    </a:lnTo>
                    <a:lnTo>
                      <a:pt x="151581" y="175247"/>
                    </a:lnTo>
                    <a:lnTo>
                      <a:pt x="143473" y="168714"/>
                    </a:lnTo>
                    <a:lnTo>
                      <a:pt x="133485" y="164101"/>
                    </a:lnTo>
                    <a:lnTo>
                      <a:pt x="122422" y="161397"/>
                    </a:lnTo>
                    <a:lnTo>
                      <a:pt x="110859" y="160410"/>
                    </a:lnTo>
                    <a:lnTo>
                      <a:pt x="99463" y="161184"/>
                    </a:lnTo>
                    <a:lnTo>
                      <a:pt x="89062" y="164070"/>
                    </a:lnTo>
                    <a:lnTo>
                      <a:pt x="80004" y="169072"/>
                    </a:lnTo>
                    <a:lnTo>
                      <a:pt x="72239" y="175896"/>
                    </a:lnTo>
                    <a:lnTo>
                      <a:pt x="65544" y="184151"/>
                    </a:lnTo>
                    <a:lnTo>
                      <a:pt x="59673" y="193452"/>
                    </a:lnTo>
                    <a:lnTo>
                      <a:pt x="54575" y="202990"/>
                    </a:lnTo>
                    <a:lnTo>
                      <a:pt x="49894" y="212467"/>
                    </a:lnTo>
                    <a:lnTo>
                      <a:pt x="45214" y="222705"/>
                    </a:lnTo>
                    <a:lnTo>
                      <a:pt x="39768" y="235318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2298759" y="4605587"/>
                <a:ext cx="105895" cy="11767"/>
              </a:xfrm>
              <a:custGeom>
                <a:avLst/>
                <a:gdLst/>
                <a:ahLst/>
                <a:cxnLst/>
                <a:rect l="0" t="0" r="0" b="0"/>
                <a:pathLst>
                  <a:path w="105895" h="11767">
                    <a:moveTo>
                      <a:pt x="105894" y="0"/>
                    </a:moveTo>
                    <a:lnTo>
                      <a:pt x="92854" y="74"/>
                    </a:lnTo>
                    <a:lnTo>
                      <a:pt x="81133" y="790"/>
                    </a:lnTo>
                    <a:lnTo>
                      <a:pt x="69625" y="2234"/>
                    </a:lnTo>
                    <a:lnTo>
                      <a:pt x="58201" y="4128"/>
                    </a:lnTo>
                    <a:lnTo>
                      <a:pt x="45609" y="6196"/>
                    </a:lnTo>
                    <a:lnTo>
                      <a:pt x="28238" y="8619"/>
                    </a:lnTo>
                    <a:lnTo>
                      <a:pt x="0" y="11766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2298759" y="4676182"/>
                <a:ext cx="941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94129" h="1">
                    <a:moveTo>
                      <a:pt x="94128" y="0"/>
                    </a:moveTo>
                    <a:lnTo>
                      <a:pt x="81013" y="0"/>
                    </a:lnTo>
                    <a:lnTo>
                      <a:pt x="68576" y="0"/>
                    </a:lnTo>
                    <a:lnTo>
                      <a:pt x="55635" y="0"/>
                    </a:lnTo>
                    <a:lnTo>
                      <a:pt x="42768" y="0"/>
                    </a:lnTo>
                    <a:lnTo>
                      <a:pt x="30122" y="0"/>
                    </a:lnTo>
                    <a:lnTo>
                      <a:pt x="16584" y="0"/>
                    </a:lnTo>
                    <a:lnTo>
                      <a:pt x="0" y="0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5" name="Group 104"/>
            <p:cNvGrpSpPr/>
            <p:nvPr/>
          </p:nvGrpSpPr>
          <p:grpSpPr>
            <a:xfrm>
              <a:off x="2443901" y="4217311"/>
              <a:ext cx="923837" cy="867464"/>
              <a:chOff x="2443901" y="4217311"/>
              <a:chExt cx="923837" cy="867464"/>
            </a:xfrm>
          </p:grpSpPr>
          <p:sp>
            <p:nvSpPr>
              <p:cNvPr id="102" name="Freeform 101"/>
              <p:cNvSpPr/>
              <p:nvPr/>
            </p:nvSpPr>
            <p:spPr>
              <a:xfrm>
                <a:off x="2545843" y="4511459"/>
                <a:ext cx="241940" cy="402119"/>
              </a:xfrm>
              <a:custGeom>
                <a:avLst/>
                <a:gdLst/>
                <a:ahLst/>
                <a:cxnLst/>
                <a:rect l="0" t="0" r="0" b="0"/>
                <a:pathLst>
                  <a:path w="241940" h="402119">
                    <a:moveTo>
                      <a:pt x="235319" y="0"/>
                    </a:moveTo>
                    <a:lnTo>
                      <a:pt x="228611" y="6408"/>
                    </a:lnTo>
                    <a:lnTo>
                      <a:pt x="220962" y="11195"/>
                    </a:lnTo>
                    <a:lnTo>
                      <a:pt x="211584" y="14773"/>
                    </a:lnTo>
                    <a:lnTo>
                      <a:pt x="200632" y="17218"/>
                    </a:lnTo>
                    <a:lnTo>
                      <a:pt x="188381" y="18390"/>
                    </a:lnTo>
                    <a:lnTo>
                      <a:pt x="175125" y="18331"/>
                    </a:lnTo>
                    <a:lnTo>
                      <a:pt x="161130" y="17409"/>
                    </a:lnTo>
                    <a:lnTo>
                      <a:pt x="146606" y="16203"/>
                    </a:lnTo>
                    <a:lnTo>
                      <a:pt x="131721" y="15083"/>
                    </a:lnTo>
                    <a:lnTo>
                      <a:pt x="116957" y="14733"/>
                    </a:lnTo>
                    <a:lnTo>
                      <a:pt x="103080" y="16201"/>
                    </a:lnTo>
                    <a:lnTo>
                      <a:pt x="90453" y="19889"/>
                    </a:lnTo>
                    <a:lnTo>
                      <a:pt x="79588" y="25645"/>
                    </a:lnTo>
                    <a:lnTo>
                      <a:pt x="71316" y="33091"/>
                    </a:lnTo>
                    <a:lnTo>
                      <a:pt x="65834" y="41832"/>
                    </a:lnTo>
                    <a:lnTo>
                      <a:pt x="62645" y="51884"/>
                    </a:lnTo>
                    <a:lnTo>
                      <a:pt x="60903" y="63662"/>
                    </a:lnTo>
                    <a:lnTo>
                      <a:pt x="59974" y="77246"/>
                    </a:lnTo>
                    <a:lnTo>
                      <a:pt x="59665" y="92238"/>
                    </a:lnTo>
                    <a:lnTo>
                      <a:pt x="60117" y="107967"/>
                    </a:lnTo>
                    <a:lnTo>
                      <a:pt x="61361" y="123970"/>
                    </a:lnTo>
                    <a:lnTo>
                      <a:pt x="63122" y="140019"/>
                    </a:lnTo>
                    <a:lnTo>
                      <a:pt x="64914" y="156023"/>
                    </a:lnTo>
                    <a:lnTo>
                      <a:pt x="66468" y="171925"/>
                    </a:lnTo>
                    <a:lnTo>
                      <a:pt x="68243" y="186478"/>
                    </a:lnTo>
                    <a:lnTo>
                      <a:pt x="71375" y="196084"/>
                    </a:lnTo>
                    <a:lnTo>
                      <a:pt x="76009" y="199020"/>
                    </a:lnTo>
                    <a:lnTo>
                      <a:pt x="81405" y="197562"/>
                    </a:lnTo>
                    <a:lnTo>
                      <a:pt x="87518" y="193750"/>
                    </a:lnTo>
                    <a:lnTo>
                      <a:pt x="94626" y="188985"/>
                    </a:lnTo>
                    <a:lnTo>
                      <a:pt x="102802" y="184020"/>
                    </a:lnTo>
                    <a:lnTo>
                      <a:pt x="111925" y="179533"/>
                    </a:lnTo>
                    <a:lnTo>
                      <a:pt x="121803" y="176300"/>
                    </a:lnTo>
                    <a:lnTo>
                      <a:pt x="132248" y="174615"/>
                    </a:lnTo>
                    <a:lnTo>
                      <a:pt x="143103" y="174557"/>
                    </a:lnTo>
                    <a:lnTo>
                      <a:pt x="154246" y="176204"/>
                    </a:lnTo>
                    <a:lnTo>
                      <a:pt x="165585" y="179419"/>
                    </a:lnTo>
                    <a:lnTo>
                      <a:pt x="176872" y="183923"/>
                    </a:lnTo>
                    <a:lnTo>
                      <a:pt x="187722" y="189413"/>
                    </a:lnTo>
                    <a:lnTo>
                      <a:pt x="197953" y="195630"/>
                    </a:lnTo>
                    <a:lnTo>
                      <a:pt x="207399" y="202548"/>
                    </a:lnTo>
                    <a:lnTo>
                      <a:pt x="215816" y="210355"/>
                    </a:lnTo>
                    <a:lnTo>
                      <a:pt x="223170" y="219090"/>
                    </a:lnTo>
                    <a:lnTo>
                      <a:pt x="229415" y="228820"/>
                    </a:lnTo>
                    <a:lnTo>
                      <a:pt x="234404" y="239721"/>
                    </a:lnTo>
                    <a:lnTo>
                      <a:pt x="238170" y="251777"/>
                    </a:lnTo>
                    <a:lnTo>
                      <a:pt x="240720" y="264818"/>
                    </a:lnTo>
                    <a:lnTo>
                      <a:pt x="241939" y="278628"/>
                    </a:lnTo>
                    <a:lnTo>
                      <a:pt x="241885" y="293002"/>
                    </a:lnTo>
                    <a:lnTo>
                      <a:pt x="240582" y="307597"/>
                    </a:lnTo>
                    <a:lnTo>
                      <a:pt x="237924" y="321946"/>
                    </a:lnTo>
                    <a:lnTo>
                      <a:pt x="233980" y="335808"/>
                    </a:lnTo>
                    <a:lnTo>
                      <a:pt x="228775" y="348789"/>
                    </a:lnTo>
                    <a:lnTo>
                      <a:pt x="222209" y="360273"/>
                    </a:lnTo>
                    <a:lnTo>
                      <a:pt x="214357" y="370065"/>
                    </a:lnTo>
                    <a:lnTo>
                      <a:pt x="205429" y="378326"/>
                    </a:lnTo>
                    <a:lnTo>
                      <a:pt x="195670" y="385355"/>
                    </a:lnTo>
                    <a:lnTo>
                      <a:pt x="185294" y="391445"/>
                    </a:lnTo>
                    <a:lnTo>
                      <a:pt x="174293" y="396484"/>
                    </a:lnTo>
                    <a:lnTo>
                      <a:pt x="162455" y="399985"/>
                    </a:lnTo>
                    <a:lnTo>
                      <a:pt x="149731" y="401805"/>
                    </a:lnTo>
                    <a:lnTo>
                      <a:pt x="136222" y="402118"/>
                    </a:lnTo>
                    <a:lnTo>
                      <a:pt x="122090" y="401226"/>
                    </a:lnTo>
                    <a:lnTo>
                      <a:pt x="107490" y="399430"/>
                    </a:lnTo>
                    <a:lnTo>
                      <a:pt x="92553" y="397165"/>
                    </a:lnTo>
                    <a:lnTo>
                      <a:pt x="77378" y="394969"/>
                    </a:lnTo>
                    <a:lnTo>
                      <a:pt x="62059" y="393126"/>
                    </a:lnTo>
                    <a:lnTo>
                      <a:pt x="47324" y="391700"/>
                    </a:lnTo>
                    <a:lnTo>
                      <a:pt x="33093" y="390497"/>
                    </a:lnTo>
                    <a:lnTo>
                      <a:pt x="18115" y="389416"/>
                    </a:lnTo>
                    <a:lnTo>
                      <a:pt x="0" y="388276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2867744" y="4622531"/>
                <a:ext cx="343858" cy="342620"/>
              </a:xfrm>
              <a:custGeom>
                <a:avLst/>
                <a:gdLst/>
                <a:ahLst/>
                <a:cxnLst/>
                <a:rect l="0" t="0" r="0" b="0"/>
                <a:pathLst>
                  <a:path w="343858" h="342620">
                    <a:moveTo>
                      <a:pt x="136970" y="6587"/>
                    </a:moveTo>
                    <a:lnTo>
                      <a:pt x="124005" y="9940"/>
                    </a:lnTo>
                    <a:lnTo>
                      <a:pt x="112999" y="13765"/>
                    </a:lnTo>
                    <a:lnTo>
                      <a:pt x="102936" y="18454"/>
                    </a:lnTo>
                    <a:lnTo>
                      <a:pt x="93502" y="23930"/>
                    </a:lnTo>
                    <a:lnTo>
                      <a:pt x="84531" y="30056"/>
                    </a:lnTo>
                    <a:lnTo>
                      <a:pt x="75901" y="36694"/>
                    </a:lnTo>
                    <a:lnTo>
                      <a:pt x="67514" y="44078"/>
                    </a:lnTo>
                    <a:lnTo>
                      <a:pt x="59299" y="52788"/>
                    </a:lnTo>
                    <a:lnTo>
                      <a:pt x="51208" y="63032"/>
                    </a:lnTo>
                    <a:lnTo>
                      <a:pt x="43387" y="74494"/>
                    </a:lnTo>
                    <a:lnTo>
                      <a:pt x="36154" y="86565"/>
                    </a:lnTo>
                    <a:lnTo>
                      <a:pt x="29633" y="98829"/>
                    </a:lnTo>
                    <a:lnTo>
                      <a:pt x="23778" y="111267"/>
                    </a:lnTo>
                    <a:lnTo>
                      <a:pt x="18466" y="124152"/>
                    </a:lnTo>
                    <a:lnTo>
                      <a:pt x="13572" y="137621"/>
                    </a:lnTo>
                    <a:lnTo>
                      <a:pt x="9167" y="151646"/>
                    </a:lnTo>
                    <a:lnTo>
                      <a:pt x="5507" y="166135"/>
                    </a:lnTo>
                    <a:lnTo>
                      <a:pt x="2676" y="180973"/>
                    </a:lnTo>
                    <a:lnTo>
                      <a:pt x="774" y="195881"/>
                    </a:lnTo>
                    <a:lnTo>
                      <a:pt x="0" y="210442"/>
                    </a:lnTo>
                    <a:lnTo>
                      <a:pt x="351" y="224457"/>
                    </a:lnTo>
                    <a:lnTo>
                      <a:pt x="1666" y="237919"/>
                    </a:lnTo>
                    <a:lnTo>
                      <a:pt x="3737" y="250916"/>
                    </a:lnTo>
                    <a:lnTo>
                      <a:pt x="6373" y="263547"/>
                    </a:lnTo>
                    <a:lnTo>
                      <a:pt x="9600" y="275725"/>
                    </a:lnTo>
                    <a:lnTo>
                      <a:pt x="13641" y="287181"/>
                    </a:lnTo>
                    <a:lnTo>
                      <a:pt x="18563" y="297825"/>
                    </a:lnTo>
                    <a:lnTo>
                      <a:pt x="24634" y="307548"/>
                    </a:lnTo>
                    <a:lnTo>
                      <a:pt x="32386" y="316152"/>
                    </a:lnTo>
                    <a:lnTo>
                      <a:pt x="41957" y="323631"/>
                    </a:lnTo>
                    <a:lnTo>
                      <a:pt x="53330" y="329960"/>
                    </a:lnTo>
                    <a:lnTo>
                      <a:pt x="66523" y="335005"/>
                    </a:lnTo>
                    <a:lnTo>
                      <a:pt x="81353" y="338809"/>
                    </a:lnTo>
                    <a:lnTo>
                      <a:pt x="97333" y="341384"/>
                    </a:lnTo>
                    <a:lnTo>
                      <a:pt x="113801" y="342619"/>
                    </a:lnTo>
                    <a:lnTo>
                      <a:pt x="130330" y="342582"/>
                    </a:lnTo>
                    <a:lnTo>
                      <a:pt x="146560" y="341479"/>
                    </a:lnTo>
                    <a:lnTo>
                      <a:pt x="162098" y="339551"/>
                    </a:lnTo>
                    <a:lnTo>
                      <a:pt x="176812" y="337016"/>
                    </a:lnTo>
                    <a:lnTo>
                      <a:pt x="190765" y="334046"/>
                    </a:lnTo>
                    <a:lnTo>
                      <a:pt x="204100" y="330772"/>
                    </a:lnTo>
                    <a:lnTo>
                      <a:pt x="216962" y="327285"/>
                    </a:lnTo>
                    <a:lnTo>
                      <a:pt x="229296" y="323466"/>
                    </a:lnTo>
                    <a:lnTo>
                      <a:pt x="240859" y="319018"/>
                    </a:lnTo>
                    <a:lnTo>
                      <a:pt x="251578" y="313830"/>
                    </a:lnTo>
                    <a:lnTo>
                      <a:pt x="261544" y="307957"/>
                    </a:lnTo>
                    <a:lnTo>
                      <a:pt x="270904" y="301529"/>
                    </a:lnTo>
                    <a:lnTo>
                      <a:pt x="279810" y="294674"/>
                    </a:lnTo>
                    <a:lnTo>
                      <a:pt x="288387" y="287323"/>
                    </a:lnTo>
                    <a:lnTo>
                      <a:pt x="296732" y="279226"/>
                    </a:lnTo>
                    <a:lnTo>
                      <a:pt x="304911" y="270300"/>
                    </a:lnTo>
                    <a:lnTo>
                      <a:pt x="312792" y="260633"/>
                    </a:lnTo>
                    <a:lnTo>
                      <a:pt x="320066" y="250368"/>
                    </a:lnTo>
                    <a:lnTo>
                      <a:pt x="326608" y="239648"/>
                    </a:lnTo>
                    <a:lnTo>
                      <a:pt x="332288" y="228415"/>
                    </a:lnTo>
                    <a:lnTo>
                      <a:pt x="336888" y="216421"/>
                    </a:lnTo>
                    <a:lnTo>
                      <a:pt x="340389" y="203592"/>
                    </a:lnTo>
                    <a:lnTo>
                      <a:pt x="342760" y="190014"/>
                    </a:lnTo>
                    <a:lnTo>
                      <a:pt x="343857" y="175835"/>
                    </a:lnTo>
                    <a:lnTo>
                      <a:pt x="343728" y="161209"/>
                    </a:lnTo>
                    <a:lnTo>
                      <a:pt x="342562" y="146444"/>
                    </a:lnTo>
                    <a:lnTo>
                      <a:pt x="340593" y="131979"/>
                    </a:lnTo>
                    <a:lnTo>
                      <a:pt x="338025" y="118030"/>
                    </a:lnTo>
                    <a:lnTo>
                      <a:pt x="334843" y="104611"/>
                    </a:lnTo>
                    <a:lnTo>
                      <a:pt x="330833" y="91644"/>
                    </a:lnTo>
                    <a:lnTo>
                      <a:pt x="325942" y="79033"/>
                    </a:lnTo>
                    <a:lnTo>
                      <a:pt x="320270" y="66868"/>
                    </a:lnTo>
                    <a:lnTo>
                      <a:pt x="313977" y="55421"/>
                    </a:lnTo>
                    <a:lnTo>
                      <a:pt x="307213" y="44784"/>
                    </a:lnTo>
                    <a:lnTo>
                      <a:pt x="299924" y="35064"/>
                    </a:lnTo>
                    <a:lnTo>
                      <a:pt x="291867" y="26462"/>
                    </a:lnTo>
                    <a:lnTo>
                      <a:pt x="282965" y="18986"/>
                    </a:lnTo>
                    <a:lnTo>
                      <a:pt x="273122" y="12657"/>
                    </a:lnTo>
                    <a:lnTo>
                      <a:pt x="262145" y="7613"/>
                    </a:lnTo>
                    <a:lnTo>
                      <a:pt x="250038" y="3810"/>
                    </a:lnTo>
                    <a:lnTo>
                      <a:pt x="236964" y="1235"/>
                    </a:lnTo>
                    <a:lnTo>
                      <a:pt x="223131" y="0"/>
                    </a:lnTo>
                    <a:lnTo>
                      <a:pt x="208747" y="32"/>
                    </a:lnTo>
                    <a:lnTo>
                      <a:pt x="194218" y="950"/>
                    </a:lnTo>
                    <a:lnTo>
                      <a:pt x="178492" y="2250"/>
                    </a:lnTo>
                    <a:lnTo>
                      <a:pt x="157694" y="4043"/>
                    </a:lnTo>
                    <a:lnTo>
                      <a:pt x="125204" y="6587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2443901" y="4217311"/>
                <a:ext cx="923837" cy="867464"/>
              </a:xfrm>
              <a:custGeom>
                <a:avLst/>
                <a:gdLst/>
                <a:ahLst/>
                <a:cxnLst/>
                <a:rect l="0" t="0" r="0" b="0"/>
                <a:pathLst>
                  <a:path w="923837" h="867464">
                    <a:moveTo>
                      <a:pt x="525515" y="70596"/>
                    </a:moveTo>
                    <a:lnTo>
                      <a:pt x="515679" y="67317"/>
                    </a:lnTo>
                    <a:lnTo>
                      <a:pt x="506352" y="64208"/>
                    </a:lnTo>
                    <a:lnTo>
                      <a:pt x="496631" y="60968"/>
                    </a:lnTo>
                    <a:lnTo>
                      <a:pt x="486438" y="57570"/>
                    </a:lnTo>
                    <a:lnTo>
                      <a:pt x="475827" y="54033"/>
                    </a:lnTo>
                    <a:lnTo>
                      <a:pt x="464874" y="50396"/>
                    </a:lnTo>
                    <a:lnTo>
                      <a:pt x="453296" y="47051"/>
                    </a:lnTo>
                    <a:lnTo>
                      <a:pt x="440478" y="44711"/>
                    </a:lnTo>
                    <a:lnTo>
                      <a:pt x="426182" y="43680"/>
                    </a:lnTo>
                    <a:lnTo>
                      <a:pt x="410519" y="43900"/>
                    </a:lnTo>
                    <a:lnTo>
                      <a:pt x="393744" y="45152"/>
                    </a:lnTo>
                    <a:lnTo>
                      <a:pt x="376130" y="47194"/>
                    </a:lnTo>
                    <a:lnTo>
                      <a:pt x="358091" y="49813"/>
                    </a:lnTo>
                    <a:lnTo>
                      <a:pt x="340149" y="52843"/>
                    </a:lnTo>
                    <a:lnTo>
                      <a:pt x="322579" y="56163"/>
                    </a:lnTo>
                    <a:lnTo>
                      <a:pt x="305443" y="59867"/>
                    </a:lnTo>
                    <a:lnTo>
                      <a:pt x="288691" y="64236"/>
                    </a:lnTo>
                    <a:lnTo>
                      <a:pt x="272250" y="69373"/>
                    </a:lnTo>
                    <a:lnTo>
                      <a:pt x="256226" y="75210"/>
                    </a:lnTo>
                    <a:lnTo>
                      <a:pt x="240898" y="81615"/>
                    </a:lnTo>
                    <a:lnTo>
                      <a:pt x="226367" y="88450"/>
                    </a:lnTo>
                    <a:lnTo>
                      <a:pt x="212744" y="95595"/>
                    </a:lnTo>
                    <a:lnTo>
                      <a:pt x="200232" y="102962"/>
                    </a:lnTo>
                    <a:lnTo>
                      <a:pt x="188837" y="110487"/>
                    </a:lnTo>
                    <a:lnTo>
                      <a:pt x="178399" y="118305"/>
                    </a:lnTo>
                    <a:lnTo>
                      <a:pt x="168712" y="126726"/>
                    </a:lnTo>
                    <a:lnTo>
                      <a:pt x="159583" y="135865"/>
                    </a:lnTo>
                    <a:lnTo>
                      <a:pt x="150855" y="145490"/>
                    </a:lnTo>
                    <a:lnTo>
                      <a:pt x="142408" y="155132"/>
                    </a:lnTo>
                    <a:lnTo>
                      <a:pt x="134155" y="164519"/>
                    </a:lnTo>
                    <a:lnTo>
                      <a:pt x="126036" y="173757"/>
                    </a:lnTo>
                    <a:lnTo>
                      <a:pt x="118006" y="183216"/>
                    </a:lnTo>
                    <a:lnTo>
                      <a:pt x="110043" y="193096"/>
                    </a:lnTo>
                    <a:lnTo>
                      <a:pt x="102308" y="203427"/>
                    </a:lnTo>
                    <a:lnTo>
                      <a:pt x="95133" y="214146"/>
                    </a:lnTo>
                    <a:lnTo>
                      <a:pt x="88648" y="225169"/>
                    </a:lnTo>
                    <a:lnTo>
                      <a:pt x="82626" y="236418"/>
                    </a:lnTo>
                    <a:lnTo>
                      <a:pt x="76607" y="247828"/>
                    </a:lnTo>
                    <a:lnTo>
                      <a:pt x="70325" y="259356"/>
                    </a:lnTo>
                    <a:lnTo>
                      <a:pt x="63888" y="271151"/>
                    </a:lnTo>
                    <a:lnTo>
                      <a:pt x="57666" y="283531"/>
                    </a:lnTo>
                    <a:lnTo>
                      <a:pt x="51866" y="296617"/>
                    </a:lnTo>
                    <a:lnTo>
                      <a:pt x="46512" y="310180"/>
                    </a:lnTo>
                    <a:lnTo>
                      <a:pt x="41546" y="323754"/>
                    </a:lnTo>
                    <a:lnTo>
                      <a:pt x="36882" y="337066"/>
                    </a:lnTo>
                    <a:lnTo>
                      <a:pt x="32444" y="350038"/>
                    </a:lnTo>
                    <a:lnTo>
                      <a:pt x="28167" y="362697"/>
                    </a:lnTo>
                    <a:lnTo>
                      <a:pt x="24003" y="375107"/>
                    </a:lnTo>
                    <a:lnTo>
                      <a:pt x="19917" y="387514"/>
                    </a:lnTo>
                    <a:lnTo>
                      <a:pt x="15884" y="400314"/>
                    </a:lnTo>
                    <a:lnTo>
                      <a:pt x="11893" y="413691"/>
                    </a:lnTo>
                    <a:lnTo>
                      <a:pt x="8114" y="427641"/>
                    </a:lnTo>
                    <a:lnTo>
                      <a:pt x="4883" y="442071"/>
                    </a:lnTo>
                    <a:lnTo>
                      <a:pt x="2345" y="456865"/>
                    </a:lnTo>
                    <a:lnTo>
                      <a:pt x="641" y="471743"/>
                    </a:lnTo>
                    <a:lnTo>
                      <a:pt x="0" y="486283"/>
                    </a:lnTo>
                    <a:lnTo>
                      <a:pt x="440" y="500282"/>
                    </a:lnTo>
                    <a:lnTo>
                      <a:pt x="1815" y="513735"/>
                    </a:lnTo>
                    <a:lnTo>
                      <a:pt x="3926" y="526726"/>
                    </a:lnTo>
                    <a:lnTo>
                      <a:pt x="6584" y="539357"/>
                    </a:lnTo>
                    <a:lnTo>
                      <a:pt x="9636" y="551725"/>
                    </a:lnTo>
                    <a:lnTo>
                      <a:pt x="12964" y="563903"/>
                    </a:lnTo>
                    <a:lnTo>
                      <a:pt x="16484" y="575950"/>
                    </a:lnTo>
                    <a:lnTo>
                      <a:pt x="20134" y="587906"/>
                    </a:lnTo>
                    <a:lnTo>
                      <a:pt x="23873" y="599801"/>
                    </a:lnTo>
                    <a:lnTo>
                      <a:pt x="27678" y="611653"/>
                    </a:lnTo>
                    <a:lnTo>
                      <a:pt x="31711" y="623477"/>
                    </a:lnTo>
                    <a:lnTo>
                      <a:pt x="36303" y="635281"/>
                    </a:lnTo>
                    <a:lnTo>
                      <a:pt x="41588" y="647068"/>
                    </a:lnTo>
                    <a:lnTo>
                      <a:pt x="47525" y="658658"/>
                    </a:lnTo>
                    <a:lnTo>
                      <a:pt x="53998" y="669711"/>
                    </a:lnTo>
                    <a:lnTo>
                      <a:pt x="60877" y="680085"/>
                    </a:lnTo>
                    <a:lnTo>
                      <a:pt x="68053" y="689816"/>
                    </a:lnTo>
                    <a:lnTo>
                      <a:pt x="75439" y="699018"/>
                    </a:lnTo>
                    <a:lnTo>
                      <a:pt x="82972" y="707818"/>
                    </a:lnTo>
                    <a:lnTo>
                      <a:pt x="90606" y="716324"/>
                    </a:lnTo>
                    <a:lnTo>
                      <a:pt x="98308" y="724622"/>
                    </a:lnTo>
                    <a:lnTo>
                      <a:pt x="106067" y="732774"/>
                    </a:lnTo>
                    <a:lnTo>
                      <a:pt x="114233" y="740827"/>
                    </a:lnTo>
                    <a:lnTo>
                      <a:pt x="123484" y="748812"/>
                    </a:lnTo>
                    <a:lnTo>
                      <a:pt x="134095" y="756750"/>
                    </a:lnTo>
                    <a:lnTo>
                      <a:pt x="145807" y="764657"/>
                    </a:lnTo>
                    <a:lnTo>
                      <a:pt x="158046" y="772543"/>
                    </a:lnTo>
                    <a:lnTo>
                      <a:pt x="170418" y="780410"/>
                    </a:lnTo>
                    <a:lnTo>
                      <a:pt x="182739" y="788080"/>
                    </a:lnTo>
                    <a:lnTo>
                      <a:pt x="194951" y="795211"/>
                    </a:lnTo>
                    <a:lnTo>
                      <a:pt x="207052" y="801664"/>
                    </a:lnTo>
                    <a:lnTo>
                      <a:pt x="219061" y="807473"/>
                    </a:lnTo>
                    <a:lnTo>
                      <a:pt x="230998" y="812755"/>
                    </a:lnTo>
                    <a:lnTo>
                      <a:pt x="242883" y="817633"/>
                    </a:lnTo>
                    <a:lnTo>
                      <a:pt x="254730" y="822217"/>
                    </a:lnTo>
                    <a:lnTo>
                      <a:pt x="266551" y="826593"/>
                    </a:lnTo>
                    <a:lnTo>
                      <a:pt x="278359" y="830818"/>
                    </a:lnTo>
                    <a:lnTo>
                      <a:pt x="290344" y="834756"/>
                    </a:lnTo>
                    <a:lnTo>
                      <a:pt x="302851" y="838094"/>
                    </a:lnTo>
                    <a:lnTo>
                      <a:pt x="316024" y="840715"/>
                    </a:lnTo>
                    <a:lnTo>
                      <a:pt x="329644" y="842853"/>
                    </a:lnTo>
                    <a:lnTo>
                      <a:pt x="343257" y="844976"/>
                    </a:lnTo>
                    <a:lnTo>
                      <a:pt x="356599" y="847353"/>
                    </a:lnTo>
                    <a:lnTo>
                      <a:pt x="369782" y="849879"/>
                    </a:lnTo>
                    <a:lnTo>
                      <a:pt x="383177" y="852187"/>
                    </a:lnTo>
                    <a:lnTo>
                      <a:pt x="396985" y="854076"/>
                    </a:lnTo>
                    <a:lnTo>
                      <a:pt x="411051" y="855703"/>
                    </a:lnTo>
                    <a:lnTo>
                      <a:pt x="424972" y="857475"/>
                    </a:lnTo>
                    <a:lnTo>
                      <a:pt x="438530" y="859613"/>
                    </a:lnTo>
                    <a:lnTo>
                      <a:pt x="452048" y="861978"/>
                    </a:lnTo>
                    <a:lnTo>
                      <a:pt x="466264" y="864176"/>
                    </a:lnTo>
                    <a:lnTo>
                      <a:pt x="481533" y="865981"/>
                    </a:lnTo>
                    <a:lnTo>
                      <a:pt x="497490" y="867173"/>
                    </a:lnTo>
                    <a:lnTo>
                      <a:pt x="513281" y="867463"/>
                    </a:lnTo>
                    <a:lnTo>
                      <a:pt x="528421" y="866787"/>
                    </a:lnTo>
                    <a:lnTo>
                      <a:pt x="542981" y="865443"/>
                    </a:lnTo>
                    <a:lnTo>
                      <a:pt x="557384" y="863947"/>
                    </a:lnTo>
                    <a:lnTo>
                      <a:pt x="571909" y="862610"/>
                    </a:lnTo>
                    <a:lnTo>
                      <a:pt x="586476" y="861356"/>
                    </a:lnTo>
                    <a:lnTo>
                      <a:pt x="600741" y="859836"/>
                    </a:lnTo>
                    <a:lnTo>
                      <a:pt x="614523" y="857862"/>
                    </a:lnTo>
                    <a:lnTo>
                      <a:pt x="627814" y="855418"/>
                    </a:lnTo>
                    <a:lnTo>
                      <a:pt x="640689" y="852572"/>
                    </a:lnTo>
                    <a:lnTo>
                      <a:pt x="653239" y="849408"/>
                    </a:lnTo>
                    <a:lnTo>
                      <a:pt x="665550" y="845822"/>
                    </a:lnTo>
                    <a:lnTo>
                      <a:pt x="677691" y="841540"/>
                    </a:lnTo>
                    <a:lnTo>
                      <a:pt x="689712" y="836471"/>
                    </a:lnTo>
                    <a:lnTo>
                      <a:pt x="701650" y="830870"/>
                    </a:lnTo>
                    <a:lnTo>
                      <a:pt x="713533" y="825220"/>
                    </a:lnTo>
                    <a:lnTo>
                      <a:pt x="725377" y="819802"/>
                    </a:lnTo>
                    <a:lnTo>
                      <a:pt x="737195" y="814517"/>
                    </a:lnTo>
                    <a:lnTo>
                      <a:pt x="748997" y="809001"/>
                    </a:lnTo>
                    <a:lnTo>
                      <a:pt x="760781" y="803056"/>
                    </a:lnTo>
                    <a:lnTo>
                      <a:pt x="772370" y="796656"/>
                    </a:lnTo>
                    <a:lnTo>
                      <a:pt x="783421" y="789866"/>
                    </a:lnTo>
                    <a:lnTo>
                      <a:pt x="793794" y="782769"/>
                    </a:lnTo>
                    <a:lnTo>
                      <a:pt x="803525" y="775445"/>
                    </a:lnTo>
                    <a:lnTo>
                      <a:pt x="812727" y="767959"/>
                    </a:lnTo>
                    <a:lnTo>
                      <a:pt x="821527" y="760354"/>
                    </a:lnTo>
                    <a:lnTo>
                      <a:pt x="830033" y="752482"/>
                    </a:lnTo>
                    <a:lnTo>
                      <a:pt x="838330" y="744026"/>
                    </a:lnTo>
                    <a:lnTo>
                      <a:pt x="846483" y="734861"/>
                    </a:lnTo>
                    <a:lnTo>
                      <a:pt x="854535" y="725220"/>
                    </a:lnTo>
                    <a:lnTo>
                      <a:pt x="862519" y="715568"/>
                    </a:lnTo>
                    <a:lnTo>
                      <a:pt x="870452" y="706174"/>
                    </a:lnTo>
                    <a:lnTo>
                      <a:pt x="878167" y="696930"/>
                    </a:lnTo>
                    <a:lnTo>
                      <a:pt x="885328" y="687469"/>
                    </a:lnTo>
                    <a:lnTo>
                      <a:pt x="891800" y="677580"/>
                    </a:lnTo>
                    <a:lnTo>
                      <a:pt x="897623" y="667055"/>
                    </a:lnTo>
                    <a:lnTo>
                      <a:pt x="902913" y="655610"/>
                    </a:lnTo>
                    <a:lnTo>
                      <a:pt x="907792" y="643182"/>
                    </a:lnTo>
                    <a:lnTo>
                      <a:pt x="912187" y="629700"/>
                    </a:lnTo>
                    <a:lnTo>
                      <a:pt x="915841" y="614998"/>
                    </a:lnTo>
                    <a:lnTo>
                      <a:pt x="918673" y="599112"/>
                    </a:lnTo>
                    <a:lnTo>
                      <a:pt x="920764" y="582401"/>
                    </a:lnTo>
                    <a:lnTo>
                      <a:pt x="922261" y="565435"/>
                    </a:lnTo>
                    <a:lnTo>
                      <a:pt x="923305" y="548567"/>
                    </a:lnTo>
                    <a:lnTo>
                      <a:pt x="923836" y="532109"/>
                    </a:lnTo>
                    <a:lnTo>
                      <a:pt x="923607" y="516416"/>
                    </a:lnTo>
                    <a:lnTo>
                      <a:pt x="922543" y="501600"/>
                    </a:lnTo>
                    <a:lnTo>
                      <a:pt x="920730" y="487577"/>
                    </a:lnTo>
                    <a:lnTo>
                      <a:pt x="918316" y="474196"/>
                    </a:lnTo>
                    <a:lnTo>
                      <a:pt x="915451" y="461297"/>
                    </a:lnTo>
                    <a:lnTo>
                      <a:pt x="912258" y="448749"/>
                    </a:lnTo>
                    <a:lnTo>
                      <a:pt x="908835" y="436448"/>
                    </a:lnTo>
                    <a:lnTo>
                      <a:pt x="905251" y="424319"/>
                    </a:lnTo>
                    <a:lnTo>
                      <a:pt x="901558" y="412308"/>
                    </a:lnTo>
                    <a:lnTo>
                      <a:pt x="897790" y="400376"/>
                    </a:lnTo>
                    <a:lnTo>
                      <a:pt x="893966" y="388494"/>
                    </a:lnTo>
                    <a:lnTo>
                      <a:pt x="889921" y="376461"/>
                    </a:lnTo>
                    <a:lnTo>
                      <a:pt x="885320" y="363921"/>
                    </a:lnTo>
                    <a:lnTo>
                      <a:pt x="880029" y="350721"/>
                    </a:lnTo>
                    <a:lnTo>
                      <a:pt x="874088" y="336893"/>
                    </a:lnTo>
                    <a:lnTo>
                      <a:pt x="867613" y="322546"/>
                    </a:lnTo>
                    <a:lnTo>
                      <a:pt x="860732" y="307813"/>
                    </a:lnTo>
                    <a:lnTo>
                      <a:pt x="853555" y="293165"/>
                    </a:lnTo>
                    <a:lnTo>
                      <a:pt x="846168" y="279374"/>
                    </a:lnTo>
                    <a:lnTo>
                      <a:pt x="838629" y="266787"/>
                    </a:lnTo>
                    <a:lnTo>
                      <a:pt x="830802" y="255192"/>
                    </a:lnTo>
                    <a:lnTo>
                      <a:pt x="822375" y="244052"/>
                    </a:lnTo>
                    <a:lnTo>
                      <a:pt x="813230" y="232998"/>
                    </a:lnTo>
                    <a:lnTo>
                      <a:pt x="803603" y="222048"/>
                    </a:lnTo>
                    <a:lnTo>
                      <a:pt x="793960" y="211499"/>
                    </a:lnTo>
                    <a:lnTo>
                      <a:pt x="784572" y="201495"/>
                    </a:lnTo>
                    <a:lnTo>
                      <a:pt x="775333" y="191839"/>
                    </a:lnTo>
                    <a:lnTo>
                      <a:pt x="765874" y="182100"/>
                    </a:lnTo>
                    <a:lnTo>
                      <a:pt x="755992" y="172035"/>
                    </a:lnTo>
                    <a:lnTo>
                      <a:pt x="745661" y="161771"/>
                    </a:lnTo>
                    <a:lnTo>
                      <a:pt x="734942" y="151692"/>
                    </a:lnTo>
                    <a:lnTo>
                      <a:pt x="723919" y="142012"/>
                    </a:lnTo>
                    <a:lnTo>
                      <a:pt x="712671" y="132765"/>
                    </a:lnTo>
                    <a:lnTo>
                      <a:pt x="701260" y="123897"/>
                    </a:lnTo>
                    <a:lnTo>
                      <a:pt x="689737" y="115325"/>
                    </a:lnTo>
                    <a:lnTo>
                      <a:pt x="678136" y="106973"/>
                    </a:lnTo>
                    <a:lnTo>
                      <a:pt x="666480" y="98780"/>
                    </a:lnTo>
                    <a:lnTo>
                      <a:pt x="654784" y="90703"/>
                    </a:lnTo>
                    <a:lnTo>
                      <a:pt x="642875" y="82891"/>
                    </a:lnTo>
                    <a:lnTo>
                      <a:pt x="630418" y="75663"/>
                    </a:lnTo>
                    <a:lnTo>
                      <a:pt x="617279" y="69140"/>
                    </a:lnTo>
                    <a:lnTo>
                      <a:pt x="603681" y="63095"/>
                    </a:lnTo>
                    <a:lnTo>
                      <a:pt x="590083" y="57059"/>
                    </a:lnTo>
                    <a:lnTo>
                      <a:pt x="576752" y="50766"/>
                    </a:lnTo>
                    <a:lnTo>
                      <a:pt x="563576" y="44322"/>
                    </a:lnTo>
                    <a:lnTo>
                      <a:pt x="550185" y="38095"/>
                    </a:lnTo>
                    <a:lnTo>
                      <a:pt x="536375" y="32297"/>
                    </a:lnTo>
                    <a:lnTo>
                      <a:pt x="522118" y="27134"/>
                    </a:lnTo>
                    <a:lnTo>
                      <a:pt x="507474" y="22890"/>
                    </a:lnTo>
                    <a:lnTo>
                      <a:pt x="492532" y="19622"/>
                    </a:lnTo>
                    <a:lnTo>
                      <a:pt x="477554" y="17030"/>
                    </a:lnTo>
                    <a:lnTo>
                      <a:pt x="462945" y="14594"/>
                    </a:lnTo>
                    <a:lnTo>
                      <a:pt x="448909" y="12002"/>
                    </a:lnTo>
                    <a:lnTo>
                      <a:pt x="435735" y="9319"/>
                    </a:lnTo>
                    <a:lnTo>
                      <a:pt x="422482" y="6623"/>
                    </a:lnTo>
                    <a:lnTo>
                      <a:pt x="406739" y="3673"/>
                    </a:lnTo>
                    <a:lnTo>
                      <a:pt x="384324" y="0"/>
                    </a:lnTo>
                  </a:path>
                </a:pathLst>
              </a:custGeom>
              <a:ln w="4257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5" name="Group 174"/>
          <p:cNvGrpSpPr/>
          <p:nvPr/>
        </p:nvGrpSpPr>
        <p:grpSpPr>
          <a:xfrm>
            <a:off x="3469337" y="2276796"/>
            <a:ext cx="2822099" cy="3339533"/>
            <a:chOff x="3469337" y="2276796"/>
            <a:chExt cx="2822099" cy="3339533"/>
          </a:xfrm>
        </p:grpSpPr>
        <p:grpSp>
          <p:nvGrpSpPr>
            <p:cNvPr id="121" name="Group 120"/>
            <p:cNvGrpSpPr/>
            <p:nvPr/>
          </p:nvGrpSpPr>
          <p:grpSpPr>
            <a:xfrm>
              <a:off x="3632788" y="2276796"/>
              <a:ext cx="2461662" cy="533875"/>
              <a:chOff x="3632788" y="2276796"/>
              <a:chExt cx="2461662" cy="533875"/>
            </a:xfrm>
          </p:grpSpPr>
          <p:sp>
            <p:nvSpPr>
              <p:cNvPr id="107" name="Freeform 106"/>
              <p:cNvSpPr/>
              <p:nvPr/>
            </p:nvSpPr>
            <p:spPr>
              <a:xfrm>
                <a:off x="3632788" y="2361179"/>
                <a:ext cx="10217" cy="265610"/>
              </a:xfrm>
              <a:custGeom>
                <a:avLst/>
                <a:gdLst/>
                <a:ahLst/>
                <a:cxnLst/>
                <a:rect l="0" t="0" r="0" b="0"/>
                <a:pathLst>
                  <a:path w="10217" h="265610">
                    <a:moveTo>
                      <a:pt x="10216" y="0"/>
                    </a:moveTo>
                    <a:lnTo>
                      <a:pt x="7435" y="14233"/>
                    </a:lnTo>
                    <a:lnTo>
                      <a:pt x="5356" y="27731"/>
                    </a:lnTo>
                    <a:lnTo>
                      <a:pt x="3801" y="41794"/>
                    </a:lnTo>
                    <a:lnTo>
                      <a:pt x="2655" y="56376"/>
                    </a:lnTo>
                    <a:lnTo>
                      <a:pt x="1832" y="71102"/>
                    </a:lnTo>
                    <a:lnTo>
                      <a:pt x="1252" y="85721"/>
                    </a:lnTo>
                    <a:lnTo>
                      <a:pt x="850" y="100144"/>
                    </a:lnTo>
                    <a:lnTo>
                      <a:pt x="574" y="114368"/>
                    </a:lnTo>
                    <a:lnTo>
                      <a:pt x="387" y="128430"/>
                    </a:lnTo>
                    <a:lnTo>
                      <a:pt x="260" y="142527"/>
                    </a:lnTo>
                    <a:lnTo>
                      <a:pt x="174" y="156991"/>
                    </a:lnTo>
                    <a:lnTo>
                      <a:pt x="116" y="171965"/>
                    </a:lnTo>
                    <a:lnTo>
                      <a:pt x="78" y="187262"/>
                    </a:lnTo>
                    <a:lnTo>
                      <a:pt x="48" y="204253"/>
                    </a:lnTo>
                    <a:lnTo>
                      <a:pt x="23" y="227689"/>
                    </a:lnTo>
                    <a:lnTo>
                      <a:pt x="0" y="265609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3745161" y="2596140"/>
                <a:ext cx="1" cy="10217"/>
              </a:xfrm>
              <a:custGeom>
                <a:avLst/>
                <a:gdLst/>
                <a:ahLst/>
                <a:cxnLst/>
                <a:rect l="0" t="0" r="0" b="0"/>
                <a:pathLst>
                  <a:path w="1" h="10217">
                    <a:moveTo>
                      <a:pt x="0" y="0"/>
                    </a:moveTo>
                    <a:lnTo>
                      <a:pt x="0" y="10216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3848910" y="2345806"/>
                <a:ext cx="172076" cy="281103"/>
              </a:xfrm>
              <a:custGeom>
                <a:avLst/>
                <a:gdLst/>
                <a:ahLst/>
                <a:cxnLst/>
                <a:rect l="0" t="0" r="0" b="0"/>
                <a:pathLst>
                  <a:path w="172076" h="281103">
                    <a:moveTo>
                      <a:pt x="172075" y="56236"/>
                    </a:moveTo>
                    <a:lnTo>
                      <a:pt x="169163" y="47761"/>
                    </a:lnTo>
                    <a:lnTo>
                      <a:pt x="165842" y="40283"/>
                    </a:lnTo>
                    <a:lnTo>
                      <a:pt x="161766" y="33105"/>
                    </a:lnTo>
                    <a:lnTo>
                      <a:pt x="156844" y="26228"/>
                    </a:lnTo>
                    <a:lnTo>
                      <a:pt x="150897" y="19892"/>
                    </a:lnTo>
                    <a:lnTo>
                      <a:pt x="143922" y="14198"/>
                    </a:lnTo>
                    <a:lnTo>
                      <a:pt x="135907" y="9258"/>
                    </a:lnTo>
                    <a:lnTo>
                      <a:pt x="126745" y="5258"/>
                    </a:lnTo>
                    <a:lnTo>
                      <a:pt x="116495" y="2219"/>
                    </a:lnTo>
                    <a:lnTo>
                      <a:pt x="105650" y="326"/>
                    </a:lnTo>
                    <a:lnTo>
                      <a:pt x="95014" y="0"/>
                    </a:lnTo>
                    <a:lnTo>
                      <a:pt x="85027" y="1327"/>
                    </a:lnTo>
                    <a:lnTo>
                      <a:pt x="75774" y="4110"/>
                    </a:lnTo>
                    <a:lnTo>
                      <a:pt x="67171" y="8047"/>
                    </a:lnTo>
                    <a:lnTo>
                      <a:pt x="59089" y="12854"/>
                    </a:lnTo>
                    <a:lnTo>
                      <a:pt x="51556" y="18448"/>
                    </a:lnTo>
                    <a:lnTo>
                      <a:pt x="44762" y="24942"/>
                    </a:lnTo>
                    <a:lnTo>
                      <a:pt x="38749" y="32326"/>
                    </a:lnTo>
                    <a:lnTo>
                      <a:pt x="33425" y="40475"/>
                    </a:lnTo>
                    <a:lnTo>
                      <a:pt x="28652" y="49222"/>
                    </a:lnTo>
                    <a:lnTo>
                      <a:pt x="24290" y="58419"/>
                    </a:lnTo>
                    <a:lnTo>
                      <a:pt x="20224" y="68098"/>
                    </a:lnTo>
                    <a:lnTo>
                      <a:pt x="16368" y="78461"/>
                    </a:lnTo>
                    <a:lnTo>
                      <a:pt x="12661" y="89568"/>
                    </a:lnTo>
                    <a:lnTo>
                      <a:pt x="9217" y="101335"/>
                    </a:lnTo>
                    <a:lnTo>
                      <a:pt x="6301" y="113631"/>
                    </a:lnTo>
                    <a:lnTo>
                      <a:pt x="4019" y="126329"/>
                    </a:lnTo>
                    <a:lnTo>
                      <a:pt x="2322" y="139477"/>
                    </a:lnTo>
                    <a:lnTo>
                      <a:pt x="1104" y="153290"/>
                    </a:lnTo>
                    <a:lnTo>
                      <a:pt x="256" y="167816"/>
                    </a:lnTo>
                    <a:lnTo>
                      <a:pt x="0" y="182505"/>
                    </a:lnTo>
                    <a:lnTo>
                      <a:pt x="852" y="196332"/>
                    </a:lnTo>
                    <a:lnTo>
                      <a:pt x="3009" y="208796"/>
                    </a:lnTo>
                    <a:lnTo>
                      <a:pt x="6365" y="220042"/>
                    </a:lnTo>
                    <a:lnTo>
                      <a:pt x="10696" y="230578"/>
                    </a:lnTo>
                    <a:lnTo>
                      <a:pt x="15771" y="240786"/>
                    </a:lnTo>
                    <a:lnTo>
                      <a:pt x="21545" y="250554"/>
                    </a:lnTo>
                    <a:lnTo>
                      <a:pt x="28161" y="259380"/>
                    </a:lnTo>
                    <a:lnTo>
                      <a:pt x="35628" y="267039"/>
                    </a:lnTo>
                    <a:lnTo>
                      <a:pt x="43831" y="273285"/>
                    </a:lnTo>
                    <a:lnTo>
                      <a:pt x="52615" y="277718"/>
                    </a:lnTo>
                    <a:lnTo>
                      <a:pt x="61831" y="280294"/>
                    </a:lnTo>
                    <a:lnTo>
                      <a:pt x="71360" y="281102"/>
                    </a:lnTo>
                    <a:lnTo>
                      <a:pt x="81105" y="280184"/>
                    </a:lnTo>
                    <a:lnTo>
                      <a:pt x="91003" y="277737"/>
                    </a:lnTo>
                    <a:lnTo>
                      <a:pt x="101003" y="274058"/>
                    </a:lnTo>
                    <a:lnTo>
                      <a:pt x="111074" y="269447"/>
                    </a:lnTo>
                    <a:lnTo>
                      <a:pt x="121184" y="264153"/>
                    </a:lnTo>
                    <a:lnTo>
                      <a:pt x="130999" y="258216"/>
                    </a:lnTo>
                    <a:lnTo>
                      <a:pt x="139913" y="251484"/>
                    </a:lnTo>
                    <a:lnTo>
                      <a:pt x="147663" y="243949"/>
                    </a:lnTo>
                    <a:lnTo>
                      <a:pt x="154168" y="236161"/>
                    </a:lnTo>
                    <a:lnTo>
                      <a:pt x="159995" y="228383"/>
                    </a:lnTo>
                    <a:lnTo>
                      <a:pt x="165654" y="219930"/>
                    </a:lnTo>
                    <a:lnTo>
                      <a:pt x="172075" y="209472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4108451" y="2350963"/>
                <a:ext cx="137281" cy="245178"/>
              </a:xfrm>
              <a:custGeom>
                <a:avLst/>
                <a:gdLst/>
                <a:ahLst/>
                <a:cxnLst/>
                <a:rect l="0" t="0" r="0" b="0"/>
                <a:pathLst>
                  <a:path w="137281" h="245178">
                    <a:moveTo>
                      <a:pt x="4475" y="0"/>
                    </a:moveTo>
                    <a:lnTo>
                      <a:pt x="1759" y="8540"/>
                    </a:lnTo>
                    <a:lnTo>
                      <a:pt x="302" y="16639"/>
                    </a:lnTo>
                    <a:lnTo>
                      <a:pt x="0" y="25084"/>
                    </a:lnTo>
                    <a:lnTo>
                      <a:pt x="491" y="34101"/>
                    </a:lnTo>
                    <a:lnTo>
                      <a:pt x="1286" y="43943"/>
                    </a:lnTo>
                    <a:lnTo>
                      <a:pt x="2082" y="54661"/>
                    </a:lnTo>
                    <a:lnTo>
                      <a:pt x="2914" y="66148"/>
                    </a:lnTo>
                    <a:lnTo>
                      <a:pt x="4054" y="78248"/>
                    </a:lnTo>
                    <a:lnTo>
                      <a:pt x="5639" y="90806"/>
                    </a:lnTo>
                    <a:lnTo>
                      <a:pt x="7510" y="103694"/>
                    </a:lnTo>
                    <a:lnTo>
                      <a:pt x="9296" y="116814"/>
                    </a:lnTo>
                    <a:lnTo>
                      <a:pt x="10789" y="130091"/>
                    </a:lnTo>
                    <a:lnTo>
                      <a:pt x="12104" y="143315"/>
                    </a:lnTo>
                    <a:lnTo>
                      <a:pt x="13576" y="156153"/>
                    </a:lnTo>
                    <a:lnTo>
                      <a:pt x="15370" y="168437"/>
                    </a:lnTo>
                    <a:lnTo>
                      <a:pt x="16677" y="179519"/>
                    </a:lnTo>
                    <a:lnTo>
                      <a:pt x="16094" y="187074"/>
                    </a:lnTo>
                    <a:lnTo>
                      <a:pt x="14269" y="189406"/>
                    </a:lnTo>
                    <a:lnTo>
                      <a:pt x="12998" y="187612"/>
                    </a:lnTo>
                    <a:lnTo>
                      <a:pt x="12811" y="182997"/>
                    </a:lnTo>
                    <a:lnTo>
                      <a:pt x="13616" y="176501"/>
                    </a:lnTo>
                    <a:lnTo>
                      <a:pt x="15209" y="168769"/>
                    </a:lnTo>
                    <a:lnTo>
                      <a:pt x="17856" y="160698"/>
                    </a:lnTo>
                    <a:lnTo>
                      <a:pt x="22286" y="153462"/>
                    </a:lnTo>
                    <a:lnTo>
                      <a:pt x="28745" y="147631"/>
                    </a:lnTo>
                    <a:lnTo>
                      <a:pt x="36734" y="143548"/>
                    </a:lnTo>
                    <a:lnTo>
                      <a:pt x="45300" y="141598"/>
                    </a:lnTo>
                    <a:lnTo>
                      <a:pt x="53830" y="141760"/>
                    </a:lnTo>
                    <a:lnTo>
                      <a:pt x="62235" y="143725"/>
                    </a:lnTo>
                    <a:lnTo>
                      <a:pt x="70770" y="147098"/>
                    </a:lnTo>
                    <a:lnTo>
                      <a:pt x="79589" y="151519"/>
                    </a:lnTo>
                    <a:lnTo>
                      <a:pt x="88404" y="156850"/>
                    </a:lnTo>
                    <a:lnTo>
                      <a:pt x="96581" y="163166"/>
                    </a:lnTo>
                    <a:lnTo>
                      <a:pt x="103810" y="170432"/>
                    </a:lnTo>
                    <a:lnTo>
                      <a:pt x="110096" y="178500"/>
                    </a:lnTo>
                    <a:lnTo>
                      <a:pt x="115589" y="187194"/>
                    </a:lnTo>
                    <a:lnTo>
                      <a:pt x="120464" y="196341"/>
                    </a:lnTo>
                    <a:lnTo>
                      <a:pt x="124739" y="205554"/>
                    </a:lnTo>
                    <a:lnTo>
                      <a:pt x="128683" y="215240"/>
                    </a:lnTo>
                    <a:lnTo>
                      <a:pt x="132647" y="227328"/>
                    </a:lnTo>
                    <a:lnTo>
                      <a:pt x="137280" y="245177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4295869" y="2474780"/>
                <a:ext cx="143961" cy="108507"/>
              </a:xfrm>
              <a:custGeom>
                <a:avLst/>
                <a:gdLst/>
                <a:ahLst/>
                <a:cxnLst/>
                <a:rect l="0" t="0" r="0" b="0"/>
                <a:pathLst>
                  <a:path w="143961" h="108507">
                    <a:moveTo>
                      <a:pt x="103097" y="29419"/>
                    </a:moveTo>
                    <a:lnTo>
                      <a:pt x="97339" y="21009"/>
                    </a:lnTo>
                    <a:lnTo>
                      <a:pt x="91319" y="14153"/>
                    </a:lnTo>
                    <a:lnTo>
                      <a:pt x="84434" y="8242"/>
                    </a:lnTo>
                    <a:lnTo>
                      <a:pt x="76729" y="3504"/>
                    </a:lnTo>
                    <a:lnTo>
                      <a:pt x="68340" y="674"/>
                    </a:lnTo>
                    <a:lnTo>
                      <a:pt x="59423" y="0"/>
                    </a:lnTo>
                    <a:lnTo>
                      <a:pt x="50276" y="1439"/>
                    </a:lnTo>
                    <a:lnTo>
                      <a:pt x="41310" y="4910"/>
                    </a:lnTo>
                    <a:lnTo>
                      <a:pt x="32737" y="10156"/>
                    </a:lnTo>
                    <a:lnTo>
                      <a:pt x="24746" y="16816"/>
                    </a:lnTo>
                    <a:lnTo>
                      <a:pt x="17581" y="24540"/>
                    </a:lnTo>
                    <a:lnTo>
                      <a:pt x="11297" y="33035"/>
                    </a:lnTo>
                    <a:lnTo>
                      <a:pt x="6107" y="42074"/>
                    </a:lnTo>
                    <a:lnTo>
                      <a:pt x="2448" y="51491"/>
                    </a:lnTo>
                    <a:lnTo>
                      <a:pt x="423" y="61162"/>
                    </a:lnTo>
                    <a:lnTo>
                      <a:pt x="0" y="70847"/>
                    </a:lnTo>
                    <a:lnTo>
                      <a:pt x="1183" y="80190"/>
                    </a:lnTo>
                    <a:lnTo>
                      <a:pt x="3815" y="89012"/>
                    </a:lnTo>
                    <a:lnTo>
                      <a:pt x="7784" y="96845"/>
                    </a:lnTo>
                    <a:lnTo>
                      <a:pt x="13107" y="102871"/>
                    </a:lnTo>
                    <a:lnTo>
                      <a:pt x="19664" y="106804"/>
                    </a:lnTo>
                    <a:lnTo>
                      <a:pt x="27074" y="108506"/>
                    </a:lnTo>
                    <a:lnTo>
                      <a:pt x="34802" y="107745"/>
                    </a:lnTo>
                    <a:lnTo>
                      <a:pt x="42507" y="104645"/>
                    </a:lnTo>
                    <a:lnTo>
                      <a:pt x="49900" y="99589"/>
                    </a:lnTo>
                    <a:lnTo>
                      <a:pt x="56656" y="93021"/>
                    </a:lnTo>
                    <a:lnTo>
                      <a:pt x="62667" y="85337"/>
                    </a:lnTo>
                    <a:lnTo>
                      <a:pt x="67838" y="76694"/>
                    </a:lnTo>
                    <a:lnTo>
                      <a:pt x="71999" y="67036"/>
                    </a:lnTo>
                    <a:lnTo>
                      <a:pt x="75174" y="56439"/>
                    </a:lnTo>
                    <a:lnTo>
                      <a:pt x="78017" y="46229"/>
                    </a:lnTo>
                    <a:lnTo>
                      <a:pt x="81693" y="39910"/>
                    </a:lnTo>
                    <a:lnTo>
                      <a:pt x="86367" y="39281"/>
                    </a:lnTo>
                    <a:lnTo>
                      <a:pt x="91449" y="42568"/>
                    </a:lnTo>
                    <a:lnTo>
                      <a:pt x="96826" y="48130"/>
                    </a:lnTo>
                    <a:lnTo>
                      <a:pt x="102509" y="54780"/>
                    </a:lnTo>
                    <a:lnTo>
                      <a:pt x="108470" y="61843"/>
                    </a:lnTo>
                    <a:lnTo>
                      <a:pt x="114553" y="68896"/>
                    </a:lnTo>
                    <a:lnTo>
                      <a:pt x="121188" y="76399"/>
                    </a:lnTo>
                    <a:lnTo>
                      <a:pt x="130043" y="86085"/>
                    </a:lnTo>
                    <a:lnTo>
                      <a:pt x="143960" y="100929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4480692" y="2470644"/>
                <a:ext cx="108078" cy="125497"/>
              </a:xfrm>
              <a:custGeom>
                <a:avLst/>
                <a:gdLst/>
                <a:ahLst/>
                <a:cxnLst/>
                <a:rect l="0" t="0" r="0" b="0"/>
                <a:pathLst>
                  <a:path w="108078" h="125497">
                    <a:moveTo>
                      <a:pt x="0" y="23339"/>
                    </a:moveTo>
                    <a:lnTo>
                      <a:pt x="65" y="34661"/>
                    </a:lnTo>
                    <a:lnTo>
                      <a:pt x="687" y="44838"/>
                    </a:lnTo>
                    <a:lnTo>
                      <a:pt x="1944" y="54834"/>
                    </a:lnTo>
                    <a:lnTo>
                      <a:pt x="3749" y="64829"/>
                    </a:lnTo>
                    <a:lnTo>
                      <a:pt x="5997" y="74865"/>
                    </a:lnTo>
                    <a:lnTo>
                      <a:pt x="8546" y="84899"/>
                    </a:lnTo>
                    <a:lnTo>
                      <a:pt x="9993" y="93229"/>
                    </a:lnTo>
                    <a:lnTo>
                      <a:pt x="9154" y="96885"/>
                    </a:lnTo>
                    <a:lnTo>
                      <a:pt x="7364" y="95141"/>
                    </a:lnTo>
                    <a:lnTo>
                      <a:pt x="5539" y="88896"/>
                    </a:lnTo>
                    <a:lnTo>
                      <a:pt x="4171" y="79475"/>
                    </a:lnTo>
                    <a:lnTo>
                      <a:pt x="3619" y="68152"/>
                    </a:lnTo>
                    <a:lnTo>
                      <a:pt x="3976" y="55789"/>
                    </a:lnTo>
                    <a:lnTo>
                      <a:pt x="5300" y="43189"/>
                    </a:lnTo>
                    <a:lnTo>
                      <a:pt x="7728" y="31208"/>
                    </a:lnTo>
                    <a:lnTo>
                      <a:pt x="11232" y="20255"/>
                    </a:lnTo>
                    <a:lnTo>
                      <a:pt x="15801" y="10974"/>
                    </a:lnTo>
                    <a:lnTo>
                      <a:pt x="21535" y="4401"/>
                    </a:lnTo>
                    <a:lnTo>
                      <a:pt x="28369" y="844"/>
                    </a:lnTo>
                    <a:lnTo>
                      <a:pt x="35967" y="0"/>
                    </a:lnTo>
                    <a:lnTo>
                      <a:pt x="43821" y="1334"/>
                    </a:lnTo>
                    <a:lnTo>
                      <a:pt x="51615" y="4309"/>
                    </a:lnTo>
                    <a:lnTo>
                      <a:pt x="59233" y="8471"/>
                    </a:lnTo>
                    <a:lnTo>
                      <a:pt x="66656" y="13471"/>
                    </a:lnTo>
                    <a:lnTo>
                      <a:pt x="73909" y="19056"/>
                    </a:lnTo>
                    <a:lnTo>
                      <a:pt x="80868" y="25204"/>
                    </a:lnTo>
                    <a:lnTo>
                      <a:pt x="87269" y="32085"/>
                    </a:lnTo>
                    <a:lnTo>
                      <a:pt x="93010" y="39740"/>
                    </a:lnTo>
                    <a:lnTo>
                      <a:pt x="97984" y="48238"/>
                    </a:lnTo>
                    <a:lnTo>
                      <a:pt x="102007" y="57738"/>
                    </a:lnTo>
                    <a:lnTo>
                      <a:pt x="105068" y="68215"/>
                    </a:lnTo>
                    <a:lnTo>
                      <a:pt x="107115" y="79121"/>
                    </a:lnTo>
                    <a:lnTo>
                      <a:pt x="108077" y="90641"/>
                    </a:lnTo>
                    <a:lnTo>
                      <a:pt x="106956" y="104871"/>
                    </a:lnTo>
                    <a:lnTo>
                      <a:pt x="102157" y="125496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4633867" y="2496898"/>
                <a:ext cx="139614" cy="313773"/>
              </a:xfrm>
              <a:custGeom>
                <a:avLst/>
                <a:gdLst/>
                <a:ahLst/>
                <a:cxnLst/>
                <a:rect l="0" t="0" r="0" b="0"/>
                <a:pathLst>
                  <a:path w="139614" h="313773">
                    <a:moveTo>
                      <a:pt x="102217" y="48164"/>
                    </a:moveTo>
                    <a:lnTo>
                      <a:pt x="104869" y="39624"/>
                    </a:lnTo>
                    <a:lnTo>
                      <a:pt x="105705" y="31525"/>
                    </a:lnTo>
                    <a:lnTo>
                      <a:pt x="104740" y="23103"/>
                    </a:lnTo>
                    <a:lnTo>
                      <a:pt x="102109" y="14924"/>
                    </a:lnTo>
                    <a:lnTo>
                      <a:pt x="97808" y="8227"/>
                    </a:lnTo>
                    <a:lnTo>
                      <a:pt x="91998" y="3590"/>
                    </a:lnTo>
                    <a:lnTo>
                      <a:pt x="84954" y="959"/>
                    </a:lnTo>
                    <a:lnTo>
                      <a:pt x="76972" y="0"/>
                    </a:lnTo>
                    <a:lnTo>
                      <a:pt x="68309" y="332"/>
                    </a:lnTo>
                    <a:lnTo>
                      <a:pt x="59321" y="1770"/>
                    </a:lnTo>
                    <a:lnTo>
                      <a:pt x="50457" y="4340"/>
                    </a:lnTo>
                    <a:lnTo>
                      <a:pt x="41949" y="7969"/>
                    </a:lnTo>
                    <a:lnTo>
                      <a:pt x="34001" y="12639"/>
                    </a:lnTo>
                    <a:lnTo>
                      <a:pt x="26864" y="18447"/>
                    </a:lnTo>
                    <a:lnTo>
                      <a:pt x="20588" y="25340"/>
                    </a:lnTo>
                    <a:lnTo>
                      <a:pt x="15075" y="33143"/>
                    </a:lnTo>
                    <a:lnTo>
                      <a:pt x="10167" y="41652"/>
                    </a:lnTo>
                    <a:lnTo>
                      <a:pt x="5724" y="50676"/>
                    </a:lnTo>
                    <a:lnTo>
                      <a:pt x="2096" y="59909"/>
                    </a:lnTo>
                    <a:lnTo>
                      <a:pt x="83" y="68940"/>
                    </a:lnTo>
                    <a:lnTo>
                      <a:pt x="0" y="77554"/>
                    </a:lnTo>
                    <a:lnTo>
                      <a:pt x="2017" y="85410"/>
                    </a:lnTo>
                    <a:lnTo>
                      <a:pt x="6402" y="91969"/>
                    </a:lnTo>
                    <a:lnTo>
                      <a:pt x="13048" y="97052"/>
                    </a:lnTo>
                    <a:lnTo>
                      <a:pt x="21277" y="100482"/>
                    </a:lnTo>
                    <a:lnTo>
                      <a:pt x="30061" y="101919"/>
                    </a:lnTo>
                    <a:lnTo>
                      <a:pt x="38757" y="101372"/>
                    </a:lnTo>
                    <a:lnTo>
                      <a:pt x="46957" y="98966"/>
                    </a:lnTo>
                    <a:lnTo>
                      <a:pt x="54328" y="94773"/>
                    </a:lnTo>
                    <a:lnTo>
                      <a:pt x="60789" y="89009"/>
                    </a:lnTo>
                    <a:lnTo>
                      <a:pt x="66444" y="81984"/>
                    </a:lnTo>
                    <a:lnTo>
                      <a:pt x="71455" y="74007"/>
                    </a:lnTo>
                    <a:lnTo>
                      <a:pt x="76009" y="65371"/>
                    </a:lnTo>
                    <a:lnTo>
                      <a:pt x="81130" y="57426"/>
                    </a:lnTo>
                    <a:lnTo>
                      <a:pt x="87454" y="52563"/>
                    </a:lnTo>
                    <a:lnTo>
                      <a:pt x="93795" y="52001"/>
                    </a:lnTo>
                    <a:lnTo>
                      <a:pt x="99606" y="55721"/>
                    </a:lnTo>
                    <a:lnTo>
                      <a:pt x="104823" y="63070"/>
                    </a:lnTo>
                    <a:lnTo>
                      <a:pt x="109536" y="73079"/>
                    </a:lnTo>
                    <a:lnTo>
                      <a:pt x="113861" y="84712"/>
                    </a:lnTo>
                    <a:lnTo>
                      <a:pt x="117902" y="97243"/>
                    </a:lnTo>
                    <a:lnTo>
                      <a:pt x="121744" y="110100"/>
                    </a:lnTo>
                    <a:lnTo>
                      <a:pt x="125445" y="122757"/>
                    </a:lnTo>
                    <a:lnTo>
                      <a:pt x="129047" y="134980"/>
                    </a:lnTo>
                    <a:lnTo>
                      <a:pt x="132419" y="147054"/>
                    </a:lnTo>
                    <a:lnTo>
                      <a:pt x="135285" y="159638"/>
                    </a:lnTo>
                    <a:lnTo>
                      <a:pt x="137531" y="173064"/>
                    </a:lnTo>
                    <a:lnTo>
                      <a:pt x="139038" y="187036"/>
                    </a:lnTo>
                    <a:lnTo>
                      <a:pt x="139613" y="200827"/>
                    </a:lnTo>
                    <a:lnTo>
                      <a:pt x="139239" y="214017"/>
                    </a:lnTo>
                    <a:lnTo>
                      <a:pt x="137885" y="226360"/>
                    </a:lnTo>
                    <a:lnTo>
                      <a:pt x="135429" y="237632"/>
                    </a:lnTo>
                    <a:lnTo>
                      <a:pt x="131900" y="247833"/>
                    </a:lnTo>
                    <a:lnTo>
                      <a:pt x="127146" y="257117"/>
                    </a:lnTo>
                    <a:lnTo>
                      <a:pt x="120771" y="265682"/>
                    </a:lnTo>
                    <a:lnTo>
                      <a:pt x="112712" y="273711"/>
                    </a:lnTo>
                    <a:lnTo>
                      <a:pt x="103337" y="281195"/>
                    </a:lnTo>
                    <a:lnTo>
                      <a:pt x="93251" y="287950"/>
                    </a:lnTo>
                    <a:lnTo>
                      <a:pt x="82886" y="293928"/>
                    </a:lnTo>
                    <a:lnTo>
                      <a:pt x="72706" y="299078"/>
                    </a:lnTo>
                    <a:lnTo>
                      <a:pt x="62197" y="303769"/>
                    </a:lnTo>
                    <a:lnTo>
                      <a:pt x="49358" y="308414"/>
                    </a:lnTo>
                    <a:lnTo>
                      <a:pt x="30708" y="313772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4786012" y="2440531"/>
                <a:ext cx="113525" cy="158157"/>
              </a:xfrm>
              <a:custGeom>
                <a:avLst/>
                <a:gdLst/>
                <a:ahLst/>
                <a:cxnLst/>
                <a:rect l="0" t="0" r="0" b="0"/>
                <a:pathLst>
                  <a:path w="113525" h="158157">
                    <a:moveTo>
                      <a:pt x="31799" y="63668"/>
                    </a:moveTo>
                    <a:lnTo>
                      <a:pt x="43119" y="63603"/>
                    </a:lnTo>
                    <a:lnTo>
                      <a:pt x="53297" y="62982"/>
                    </a:lnTo>
                    <a:lnTo>
                      <a:pt x="63288" y="61719"/>
                    </a:lnTo>
                    <a:lnTo>
                      <a:pt x="73115" y="59747"/>
                    </a:lnTo>
                    <a:lnTo>
                      <a:pt x="82523" y="56870"/>
                    </a:lnTo>
                    <a:lnTo>
                      <a:pt x="91375" y="53058"/>
                    </a:lnTo>
                    <a:lnTo>
                      <a:pt x="99219" y="48115"/>
                    </a:lnTo>
                    <a:lnTo>
                      <a:pt x="105251" y="41614"/>
                    </a:lnTo>
                    <a:lnTo>
                      <a:pt x="109181" y="33483"/>
                    </a:lnTo>
                    <a:lnTo>
                      <a:pt x="110715" y="24554"/>
                    </a:lnTo>
                    <a:lnTo>
                      <a:pt x="109325" y="16318"/>
                    </a:lnTo>
                    <a:lnTo>
                      <a:pt x="105013" y="9570"/>
                    </a:lnTo>
                    <a:lnTo>
                      <a:pt x="98353" y="4585"/>
                    </a:lnTo>
                    <a:lnTo>
                      <a:pt x="90186" y="1451"/>
                    </a:lnTo>
                    <a:lnTo>
                      <a:pt x="81149" y="0"/>
                    </a:lnTo>
                    <a:lnTo>
                      <a:pt x="71781" y="77"/>
                    </a:lnTo>
                    <a:lnTo>
                      <a:pt x="62596" y="1653"/>
                    </a:lnTo>
                    <a:lnTo>
                      <a:pt x="53838" y="4573"/>
                    </a:lnTo>
                    <a:lnTo>
                      <a:pt x="45543" y="8584"/>
                    </a:lnTo>
                    <a:lnTo>
                      <a:pt x="37648" y="13425"/>
                    </a:lnTo>
                    <a:lnTo>
                      <a:pt x="30073" y="18880"/>
                    </a:lnTo>
                    <a:lnTo>
                      <a:pt x="22894" y="25091"/>
                    </a:lnTo>
                    <a:lnTo>
                      <a:pt x="16344" y="32525"/>
                    </a:lnTo>
                    <a:lnTo>
                      <a:pt x="10507" y="41333"/>
                    </a:lnTo>
                    <a:lnTo>
                      <a:pt x="5633" y="51229"/>
                    </a:lnTo>
                    <a:lnTo>
                      <a:pt x="2194" y="61673"/>
                    </a:lnTo>
                    <a:lnTo>
                      <a:pt x="320" y="72291"/>
                    </a:lnTo>
                    <a:lnTo>
                      <a:pt x="0" y="82906"/>
                    </a:lnTo>
                    <a:lnTo>
                      <a:pt x="1252" y="93454"/>
                    </a:lnTo>
                    <a:lnTo>
                      <a:pt x="3927" y="103920"/>
                    </a:lnTo>
                    <a:lnTo>
                      <a:pt x="7760" y="114154"/>
                    </a:lnTo>
                    <a:lnTo>
                      <a:pt x="12475" y="123873"/>
                    </a:lnTo>
                    <a:lnTo>
                      <a:pt x="17843" y="132956"/>
                    </a:lnTo>
                    <a:lnTo>
                      <a:pt x="23994" y="141129"/>
                    </a:lnTo>
                    <a:lnTo>
                      <a:pt x="31386" y="147901"/>
                    </a:lnTo>
                    <a:lnTo>
                      <a:pt x="40168" y="153128"/>
                    </a:lnTo>
                    <a:lnTo>
                      <a:pt x="50045" y="156654"/>
                    </a:lnTo>
                    <a:lnTo>
                      <a:pt x="60475" y="158156"/>
                    </a:lnTo>
                    <a:lnTo>
                      <a:pt x="71072" y="157665"/>
                    </a:lnTo>
                    <a:lnTo>
                      <a:pt x="81216" y="155778"/>
                    </a:lnTo>
                    <a:lnTo>
                      <a:pt x="90975" y="153291"/>
                    </a:lnTo>
                    <a:lnTo>
                      <a:pt x="101201" y="149990"/>
                    </a:lnTo>
                    <a:lnTo>
                      <a:pt x="113524" y="145394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5088102" y="2276796"/>
                <a:ext cx="240495" cy="362760"/>
              </a:xfrm>
              <a:custGeom>
                <a:avLst/>
                <a:gdLst/>
                <a:ahLst/>
                <a:cxnLst/>
                <a:rect l="0" t="0" r="0" b="0"/>
                <a:pathLst>
                  <a:path w="240495" h="362760">
                    <a:moveTo>
                      <a:pt x="36180" y="12873"/>
                    </a:moveTo>
                    <a:lnTo>
                      <a:pt x="30552" y="21478"/>
                    </a:lnTo>
                    <a:lnTo>
                      <a:pt x="25774" y="30198"/>
                    </a:lnTo>
                    <a:lnTo>
                      <a:pt x="21405" y="39892"/>
                    </a:lnTo>
                    <a:lnTo>
                      <a:pt x="17310" y="50379"/>
                    </a:lnTo>
                    <a:lnTo>
                      <a:pt x="13415" y="61210"/>
                    </a:lnTo>
                    <a:lnTo>
                      <a:pt x="9663" y="72015"/>
                    </a:lnTo>
                    <a:lnTo>
                      <a:pt x="5828" y="80297"/>
                    </a:lnTo>
                    <a:lnTo>
                      <a:pt x="2372" y="82983"/>
                    </a:lnTo>
                    <a:lnTo>
                      <a:pt x="414" y="80927"/>
                    </a:lnTo>
                    <a:lnTo>
                      <a:pt x="0" y="75757"/>
                    </a:lnTo>
                    <a:lnTo>
                      <a:pt x="938" y="68669"/>
                    </a:lnTo>
                    <a:lnTo>
                      <a:pt x="3183" y="60413"/>
                    </a:lnTo>
                    <a:lnTo>
                      <a:pt x="6597" y="51444"/>
                    </a:lnTo>
                    <a:lnTo>
                      <a:pt x="10963" y="42193"/>
                    </a:lnTo>
                    <a:lnTo>
                      <a:pt x="16052" y="33121"/>
                    </a:lnTo>
                    <a:lnTo>
                      <a:pt x="21679" y="24466"/>
                    </a:lnTo>
                    <a:lnTo>
                      <a:pt x="28007" y="16577"/>
                    </a:lnTo>
                    <a:lnTo>
                      <a:pt x="35520" y="9992"/>
                    </a:lnTo>
                    <a:lnTo>
                      <a:pt x="44378" y="4890"/>
                    </a:lnTo>
                    <a:lnTo>
                      <a:pt x="54142" y="1447"/>
                    </a:lnTo>
                    <a:lnTo>
                      <a:pt x="63981" y="0"/>
                    </a:lnTo>
                    <a:lnTo>
                      <a:pt x="73400" y="537"/>
                    </a:lnTo>
                    <a:lnTo>
                      <a:pt x="82255" y="2770"/>
                    </a:lnTo>
                    <a:lnTo>
                      <a:pt x="90582" y="6331"/>
                    </a:lnTo>
                    <a:lnTo>
                      <a:pt x="98475" y="10882"/>
                    </a:lnTo>
                    <a:lnTo>
                      <a:pt x="105881" y="16302"/>
                    </a:lnTo>
                    <a:lnTo>
                      <a:pt x="112590" y="22679"/>
                    </a:lnTo>
                    <a:lnTo>
                      <a:pt x="118546" y="29986"/>
                    </a:lnTo>
                    <a:lnTo>
                      <a:pt x="123830" y="38082"/>
                    </a:lnTo>
                    <a:lnTo>
                      <a:pt x="128577" y="46794"/>
                    </a:lnTo>
                    <a:lnTo>
                      <a:pt x="132922" y="55966"/>
                    </a:lnTo>
                    <a:lnTo>
                      <a:pt x="136976" y="65629"/>
                    </a:lnTo>
                    <a:lnTo>
                      <a:pt x="140825" y="75983"/>
                    </a:lnTo>
                    <a:lnTo>
                      <a:pt x="144526" y="87082"/>
                    </a:lnTo>
                    <a:lnTo>
                      <a:pt x="147967" y="98845"/>
                    </a:lnTo>
                    <a:lnTo>
                      <a:pt x="150880" y="111137"/>
                    </a:lnTo>
                    <a:lnTo>
                      <a:pt x="153161" y="123829"/>
                    </a:lnTo>
                    <a:lnTo>
                      <a:pt x="154856" y="136808"/>
                    </a:lnTo>
                    <a:lnTo>
                      <a:pt x="156075" y="149991"/>
                    </a:lnTo>
                    <a:lnTo>
                      <a:pt x="156925" y="163314"/>
                    </a:lnTo>
                    <a:lnTo>
                      <a:pt x="157349" y="176734"/>
                    </a:lnTo>
                    <a:lnTo>
                      <a:pt x="157126" y="190220"/>
                    </a:lnTo>
                    <a:lnTo>
                      <a:pt x="156186" y="203745"/>
                    </a:lnTo>
                    <a:lnTo>
                      <a:pt x="154600" y="217138"/>
                    </a:lnTo>
                    <a:lnTo>
                      <a:pt x="152497" y="230089"/>
                    </a:lnTo>
                    <a:lnTo>
                      <a:pt x="150005" y="242467"/>
                    </a:lnTo>
                    <a:lnTo>
                      <a:pt x="147230" y="254298"/>
                    </a:lnTo>
                    <a:lnTo>
                      <a:pt x="144255" y="265679"/>
                    </a:lnTo>
                    <a:lnTo>
                      <a:pt x="141138" y="276714"/>
                    </a:lnTo>
                    <a:lnTo>
                      <a:pt x="137762" y="287498"/>
                    </a:lnTo>
                    <a:lnTo>
                      <a:pt x="133861" y="298104"/>
                    </a:lnTo>
                    <a:lnTo>
                      <a:pt x="129324" y="308579"/>
                    </a:lnTo>
                    <a:lnTo>
                      <a:pt x="124041" y="318806"/>
                    </a:lnTo>
                    <a:lnTo>
                      <a:pt x="117818" y="328514"/>
                    </a:lnTo>
                    <a:lnTo>
                      <a:pt x="110642" y="337586"/>
                    </a:lnTo>
                    <a:lnTo>
                      <a:pt x="102484" y="345750"/>
                    </a:lnTo>
                    <a:lnTo>
                      <a:pt x="93222" y="352515"/>
                    </a:lnTo>
                    <a:lnTo>
                      <a:pt x="82901" y="357737"/>
                    </a:lnTo>
                    <a:lnTo>
                      <a:pt x="72010" y="361259"/>
                    </a:lnTo>
                    <a:lnTo>
                      <a:pt x="61342" y="362759"/>
                    </a:lnTo>
                    <a:lnTo>
                      <a:pt x="51332" y="362258"/>
                    </a:lnTo>
                    <a:lnTo>
                      <a:pt x="42064" y="360048"/>
                    </a:lnTo>
                    <a:lnTo>
                      <a:pt x="33452" y="356502"/>
                    </a:lnTo>
                    <a:lnTo>
                      <a:pt x="25373" y="351957"/>
                    </a:lnTo>
                    <a:lnTo>
                      <a:pt x="18171" y="346376"/>
                    </a:lnTo>
                    <a:lnTo>
                      <a:pt x="12632" y="339375"/>
                    </a:lnTo>
                    <a:lnTo>
                      <a:pt x="9053" y="330864"/>
                    </a:lnTo>
                    <a:lnTo>
                      <a:pt x="7439" y="321335"/>
                    </a:lnTo>
                    <a:lnTo>
                      <a:pt x="7750" y="311654"/>
                    </a:lnTo>
                    <a:lnTo>
                      <a:pt x="9766" y="302350"/>
                    </a:lnTo>
                    <a:lnTo>
                      <a:pt x="13470" y="293902"/>
                    </a:lnTo>
                    <a:lnTo>
                      <a:pt x="19125" y="286880"/>
                    </a:lnTo>
                    <a:lnTo>
                      <a:pt x="26698" y="281455"/>
                    </a:lnTo>
                    <a:lnTo>
                      <a:pt x="35910" y="277781"/>
                    </a:lnTo>
                    <a:lnTo>
                      <a:pt x="46401" y="276172"/>
                    </a:lnTo>
                    <a:lnTo>
                      <a:pt x="57838" y="276592"/>
                    </a:lnTo>
                    <a:lnTo>
                      <a:pt x="69791" y="278581"/>
                    </a:lnTo>
                    <a:lnTo>
                      <a:pt x="81759" y="281461"/>
                    </a:lnTo>
                    <a:lnTo>
                      <a:pt x="93472" y="284760"/>
                    </a:lnTo>
                    <a:lnTo>
                      <a:pt x="104853" y="288386"/>
                    </a:lnTo>
                    <a:lnTo>
                      <a:pt x="115931" y="292518"/>
                    </a:lnTo>
                    <a:lnTo>
                      <a:pt x="126769" y="297233"/>
                    </a:lnTo>
                    <a:lnTo>
                      <a:pt x="137584" y="302322"/>
                    </a:lnTo>
                    <a:lnTo>
                      <a:pt x="148727" y="307389"/>
                    </a:lnTo>
                    <a:lnTo>
                      <a:pt x="160359" y="312190"/>
                    </a:lnTo>
                    <a:lnTo>
                      <a:pt x="172317" y="316352"/>
                    </a:lnTo>
                    <a:lnTo>
                      <a:pt x="184225" y="319306"/>
                    </a:lnTo>
                    <a:lnTo>
                      <a:pt x="195851" y="320859"/>
                    </a:lnTo>
                    <a:lnTo>
                      <a:pt x="206705" y="321289"/>
                    </a:lnTo>
                    <a:lnTo>
                      <a:pt x="217026" y="321196"/>
                    </a:lnTo>
                    <a:lnTo>
                      <a:pt x="227717" y="320570"/>
                    </a:lnTo>
                    <a:lnTo>
                      <a:pt x="240494" y="319344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5318380" y="2350963"/>
                <a:ext cx="116785" cy="267954"/>
              </a:xfrm>
              <a:custGeom>
                <a:avLst/>
                <a:gdLst/>
                <a:ahLst/>
                <a:cxnLst/>
                <a:rect l="0" t="0" r="0" b="0"/>
                <a:pathLst>
                  <a:path w="116785" h="267954">
                    <a:moveTo>
                      <a:pt x="102158" y="0"/>
                    </a:moveTo>
                    <a:lnTo>
                      <a:pt x="96464" y="5693"/>
                    </a:lnTo>
                    <a:lnTo>
                      <a:pt x="91065" y="11093"/>
                    </a:lnTo>
                    <a:lnTo>
                      <a:pt x="85438" y="16724"/>
                    </a:lnTo>
                    <a:lnTo>
                      <a:pt x="79538" y="22792"/>
                    </a:lnTo>
                    <a:lnTo>
                      <a:pt x="73397" y="29563"/>
                    </a:lnTo>
                    <a:lnTo>
                      <a:pt x="67067" y="37117"/>
                    </a:lnTo>
                    <a:lnTo>
                      <a:pt x="60757" y="45534"/>
                    </a:lnTo>
                    <a:lnTo>
                      <a:pt x="54805" y="54972"/>
                    </a:lnTo>
                    <a:lnTo>
                      <a:pt x="49367" y="65415"/>
                    </a:lnTo>
                    <a:lnTo>
                      <a:pt x="44434" y="76554"/>
                    </a:lnTo>
                    <a:lnTo>
                      <a:pt x="39923" y="87904"/>
                    </a:lnTo>
                    <a:lnTo>
                      <a:pt x="35738" y="99170"/>
                    </a:lnTo>
                    <a:lnTo>
                      <a:pt x="31792" y="110401"/>
                    </a:lnTo>
                    <a:lnTo>
                      <a:pt x="28015" y="121886"/>
                    </a:lnTo>
                    <a:lnTo>
                      <a:pt x="24361" y="133783"/>
                    </a:lnTo>
                    <a:lnTo>
                      <a:pt x="20953" y="146098"/>
                    </a:lnTo>
                    <a:lnTo>
                      <a:pt x="18062" y="158770"/>
                    </a:lnTo>
                    <a:lnTo>
                      <a:pt x="15800" y="171715"/>
                    </a:lnTo>
                    <a:lnTo>
                      <a:pt x="14282" y="184701"/>
                    </a:lnTo>
                    <a:lnTo>
                      <a:pt x="13699" y="197372"/>
                    </a:lnTo>
                    <a:lnTo>
                      <a:pt x="14068" y="209554"/>
                    </a:lnTo>
                    <a:lnTo>
                      <a:pt x="15418" y="221088"/>
                    </a:lnTo>
                    <a:lnTo>
                      <a:pt x="17872" y="231752"/>
                    </a:lnTo>
                    <a:lnTo>
                      <a:pt x="21399" y="241504"/>
                    </a:lnTo>
                    <a:lnTo>
                      <a:pt x="26152" y="250141"/>
                    </a:lnTo>
                    <a:lnTo>
                      <a:pt x="32526" y="257234"/>
                    </a:lnTo>
                    <a:lnTo>
                      <a:pt x="40581" y="262678"/>
                    </a:lnTo>
                    <a:lnTo>
                      <a:pt x="49788" y="266352"/>
                    </a:lnTo>
                    <a:lnTo>
                      <a:pt x="59244" y="267953"/>
                    </a:lnTo>
                    <a:lnTo>
                      <a:pt x="68403" y="267516"/>
                    </a:lnTo>
                    <a:lnTo>
                      <a:pt x="77082" y="265184"/>
                    </a:lnTo>
                    <a:lnTo>
                      <a:pt x="85290" y="261040"/>
                    </a:lnTo>
                    <a:lnTo>
                      <a:pt x="93100" y="255305"/>
                    </a:lnTo>
                    <a:lnTo>
                      <a:pt x="100285" y="248134"/>
                    </a:lnTo>
                    <a:lnTo>
                      <a:pt x="106329" y="239543"/>
                    </a:lnTo>
                    <a:lnTo>
                      <a:pt x="111040" y="229673"/>
                    </a:lnTo>
                    <a:lnTo>
                      <a:pt x="114369" y="218919"/>
                    </a:lnTo>
                    <a:lnTo>
                      <a:pt x="116249" y="207828"/>
                    </a:lnTo>
                    <a:lnTo>
                      <a:pt x="116784" y="196749"/>
                    </a:lnTo>
                    <a:lnTo>
                      <a:pt x="115894" y="186138"/>
                    </a:lnTo>
                    <a:lnTo>
                      <a:pt x="113241" y="176617"/>
                    </a:lnTo>
                    <a:lnTo>
                      <a:pt x="108798" y="168430"/>
                    </a:lnTo>
                    <a:lnTo>
                      <a:pt x="102806" y="161799"/>
                    </a:lnTo>
                    <a:lnTo>
                      <a:pt x="95595" y="157093"/>
                    </a:lnTo>
                    <a:lnTo>
                      <a:pt x="87475" y="154326"/>
                    </a:lnTo>
                    <a:lnTo>
                      <a:pt x="78704" y="153388"/>
                    </a:lnTo>
                    <a:lnTo>
                      <a:pt x="69474" y="154217"/>
                    </a:lnTo>
                    <a:lnTo>
                      <a:pt x="59930" y="156604"/>
                    </a:lnTo>
                    <a:lnTo>
                      <a:pt x="50333" y="160242"/>
                    </a:lnTo>
                    <a:lnTo>
                      <a:pt x="41050" y="164826"/>
                    </a:lnTo>
                    <a:lnTo>
                      <a:pt x="32263" y="170088"/>
                    </a:lnTo>
                    <a:lnTo>
                      <a:pt x="24263" y="175532"/>
                    </a:lnTo>
                    <a:lnTo>
                      <a:pt x="16754" y="180958"/>
                    </a:lnTo>
                    <a:lnTo>
                      <a:pt x="9080" y="186839"/>
                    </a:lnTo>
                    <a:lnTo>
                      <a:pt x="0" y="194099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5497294" y="2361179"/>
                <a:ext cx="168422" cy="290624"/>
              </a:xfrm>
              <a:custGeom>
                <a:avLst/>
                <a:gdLst/>
                <a:ahLst/>
                <a:cxnLst/>
                <a:rect l="0" t="0" r="0" b="0"/>
                <a:pathLst>
                  <a:path w="168422" h="290624">
                    <a:moveTo>
                      <a:pt x="66263" y="0"/>
                    </a:moveTo>
                    <a:lnTo>
                      <a:pt x="60635" y="5759"/>
                    </a:lnTo>
                    <a:lnTo>
                      <a:pt x="55857" y="11779"/>
                    </a:lnTo>
                    <a:lnTo>
                      <a:pt x="51484" y="18664"/>
                    </a:lnTo>
                    <a:lnTo>
                      <a:pt x="47221" y="26368"/>
                    </a:lnTo>
                    <a:lnTo>
                      <a:pt x="42697" y="34758"/>
                    </a:lnTo>
                    <a:lnTo>
                      <a:pt x="37758" y="43606"/>
                    </a:lnTo>
                    <a:lnTo>
                      <a:pt x="33235" y="50206"/>
                    </a:lnTo>
                    <a:lnTo>
                      <a:pt x="30830" y="51426"/>
                    </a:lnTo>
                    <a:lnTo>
                      <a:pt x="31149" y="48456"/>
                    </a:lnTo>
                    <a:lnTo>
                      <a:pt x="33643" y="42976"/>
                    </a:lnTo>
                    <a:lnTo>
                      <a:pt x="37628" y="36293"/>
                    </a:lnTo>
                    <a:lnTo>
                      <a:pt x="42597" y="29160"/>
                    </a:lnTo>
                    <a:lnTo>
                      <a:pt x="48363" y="22089"/>
                    </a:lnTo>
                    <a:lnTo>
                      <a:pt x="55006" y="15516"/>
                    </a:lnTo>
                    <a:lnTo>
                      <a:pt x="62506" y="9621"/>
                    </a:lnTo>
                    <a:lnTo>
                      <a:pt x="70740" y="4850"/>
                    </a:lnTo>
                    <a:lnTo>
                      <a:pt x="79548" y="1986"/>
                    </a:lnTo>
                    <a:lnTo>
                      <a:pt x="88773" y="1286"/>
                    </a:lnTo>
                    <a:lnTo>
                      <a:pt x="97979" y="2706"/>
                    </a:lnTo>
                    <a:lnTo>
                      <a:pt x="106476" y="6165"/>
                    </a:lnTo>
                    <a:lnTo>
                      <a:pt x="113947" y="11401"/>
                    </a:lnTo>
                    <a:lnTo>
                      <a:pt x="120410" y="18056"/>
                    </a:lnTo>
                    <a:lnTo>
                      <a:pt x="126027" y="25776"/>
                    </a:lnTo>
                    <a:lnTo>
                      <a:pt x="130993" y="34273"/>
                    </a:lnTo>
                    <a:lnTo>
                      <a:pt x="135482" y="43478"/>
                    </a:lnTo>
                    <a:lnTo>
                      <a:pt x="139630" y="53523"/>
                    </a:lnTo>
                    <a:lnTo>
                      <a:pt x="143533" y="64409"/>
                    </a:lnTo>
                    <a:lnTo>
                      <a:pt x="146945" y="75865"/>
                    </a:lnTo>
                    <a:lnTo>
                      <a:pt x="149323" y="87435"/>
                    </a:lnTo>
                    <a:lnTo>
                      <a:pt x="150456" y="98853"/>
                    </a:lnTo>
                    <a:lnTo>
                      <a:pt x="150591" y="110187"/>
                    </a:lnTo>
                    <a:lnTo>
                      <a:pt x="150238" y="121742"/>
                    </a:lnTo>
                    <a:lnTo>
                      <a:pt x="149747" y="133682"/>
                    </a:lnTo>
                    <a:lnTo>
                      <a:pt x="149124" y="145861"/>
                    </a:lnTo>
                    <a:lnTo>
                      <a:pt x="148124" y="157925"/>
                    </a:lnTo>
                    <a:lnTo>
                      <a:pt x="146624" y="169673"/>
                    </a:lnTo>
                    <a:lnTo>
                      <a:pt x="144482" y="181065"/>
                    </a:lnTo>
                    <a:lnTo>
                      <a:pt x="141481" y="192144"/>
                    </a:lnTo>
                    <a:lnTo>
                      <a:pt x="137589" y="202969"/>
                    </a:lnTo>
                    <a:lnTo>
                      <a:pt x="132917" y="213445"/>
                    </a:lnTo>
                    <a:lnTo>
                      <a:pt x="127630" y="223327"/>
                    </a:lnTo>
                    <a:lnTo>
                      <a:pt x="121883" y="232528"/>
                    </a:lnTo>
                    <a:lnTo>
                      <a:pt x="115806" y="241109"/>
                    </a:lnTo>
                    <a:lnTo>
                      <a:pt x="109497" y="249188"/>
                    </a:lnTo>
                    <a:lnTo>
                      <a:pt x="103021" y="256885"/>
                    </a:lnTo>
                    <a:lnTo>
                      <a:pt x="96272" y="264143"/>
                    </a:lnTo>
                    <a:lnTo>
                      <a:pt x="88986" y="270745"/>
                    </a:lnTo>
                    <a:lnTo>
                      <a:pt x="81059" y="276621"/>
                    </a:lnTo>
                    <a:lnTo>
                      <a:pt x="72378" y="281686"/>
                    </a:lnTo>
                    <a:lnTo>
                      <a:pt x="62757" y="285769"/>
                    </a:lnTo>
                    <a:lnTo>
                      <a:pt x="52198" y="288860"/>
                    </a:lnTo>
                    <a:lnTo>
                      <a:pt x="41309" y="290623"/>
                    </a:lnTo>
                    <a:lnTo>
                      <a:pt x="31158" y="290345"/>
                    </a:lnTo>
                    <a:lnTo>
                      <a:pt x="22295" y="287814"/>
                    </a:lnTo>
                    <a:lnTo>
                      <a:pt x="14916" y="283104"/>
                    </a:lnTo>
                    <a:lnTo>
                      <a:pt x="9128" y="276317"/>
                    </a:lnTo>
                    <a:lnTo>
                      <a:pt x="4810" y="267731"/>
                    </a:lnTo>
                    <a:lnTo>
                      <a:pt x="1861" y="257873"/>
                    </a:lnTo>
                    <a:lnTo>
                      <a:pt x="294" y="247399"/>
                    </a:lnTo>
                    <a:lnTo>
                      <a:pt x="0" y="236746"/>
                    </a:lnTo>
                    <a:lnTo>
                      <a:pt x="1230" y="226588"/>
                    </a:lnTo>
                    <a:lnTo>
                      <a:pt x="4636" y="217889"/>
                    </a:lnTo>
                    <a:lnTo>
                      <a:pt x="10376" y="211043"/>
                    </a:lnTo>
                    <a:lnTo>
                      <a:pt x="18030" y="206102"/>
                    </a:lnTo>
                    <a:lnTo>
                      <a:pt x="26880" y="203054"/>
                    </a:lnTo>
                    <a:lnTo>
                      <a:pt x="36387" y="201687"/>
                    </a:lnTo>
                    <a:lnTo>
                      <a:pt x="46238" y="201835"/>
                    </a:lnTo>
                    <a:lnTo>
                      <a:pt x="56265" y="203466"/>
                    </a:lnTo>
                    <a:lnTo>
                      <a:pt x="66382" y="206421"/>
                    </a:lnTo>
                    <a:lnTo>
                      <a:pt x="76545" y="210291"/>
                    </a:lnTo>
                    <a:lnTo>
                      <a:pt x="86732" y="214523"/>
                    </a:lnTo>
                    <a:lnTo>
                      <a:pt x="96932" y="218763"/>
                    </a:lnTo>
                    <a:lnTo>
                      <a:pt x="107259" y="222722"/>
                    </a:lnTo>
                    <a:lnTo>
                      <a:pt x="119265" y="226477"/>
                    </a:lnTo>
                    <a:lnTo>
                      <a:pt x="137257" y="230350"/>
                    </a:lnTo>
                    <a:lnTo>
                      <a:pt x="168421" y="234961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5900676" y="2381610"/>
                <a:ext cx="1" cy="255394"/>
              </a:xfrm>
              <a:custGeom>
                <a:avLst/>
                <a:gdLst/>
                <a:ahLst/>
                <a:cxnLst/>
                <a:rect l="0" t="0" r="0" b="0"/>
                <a:pathLst>
                  <a:path w="1" h="255394">
                    <a:moveTo>
                      <a:pt x="0" y="0"/>
                    </a:moveTo>
                    <a:lnTo>
                      <a:pt x="0" y="11387"/>
                    </a:lnTo>
                    <a:lnTo>
                      <a:pt x="0" y="22185"/>
                    </a:lnTo>
                    <a:lnTo>
                      <a:pt x="0" y="33439"/>
                    </a:lnTo>
                    <a:lnTo>
                      <a:pt x="0" y="45239"/>
                    </a:lnTo>
                    <a:lnTo>
                      <a:pt x="0" y="57523"/>
                    </a:lnTo>
                    <a:lnTo>
                      <a:pt x="0" y="70191"/>
                    </a:lnTo>
                    <a:lnTo>
                      <a:pt x="0" y="83146"/>
                    </a:lnTo>
                    <a:lnTo>
                      <a:pt x="0" y="96309"/>
                    </a:lnTo>
                    <a:lnTo>
                      <a:pt x="0" y="109616"/>
                    </a:lnTo>
                    <a:lnTo>
                      <a:pt x="0" y="123024"/>
                    </a:lnTo>
                    <a:lnTo>
                      <a:pt x="0" y="136502"/>
                    </a:lnTo>
                    <a:lnTo>
                      <a:pt x="0" y="150026"/>
                    </a:lnTo>
                    <a:lnTo>
                      <a:pt x="0" y="163583"/>
                    </a:lnTo>
                    <a:lnTo>
                      <a:pt x="0" y="177160"/>
                    </a:lnTo>
                    <a:lnTo>
                      <a:pt x="0" y="190739"/>
                    </a:lnTo>
                    <a:lnTo>
                      <a:pt x="0" y="203912"/>
                    </a:lnTo>
                    <a:lnTo>
                      <a:pt x="0" y="217289"/>
                    </a:lnTo>
                    <a:lnTo>
                      <a:pt x="0" y="233126"/>
                    </a:lnTo>
                    <a:lnTo>
                      <a:pt x="0" y="255393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5798518" y="2483768"/>
                <a:ext cx="163453" cy="30648"/>
              </a:xfrm>
              <a:custGeom>
                <a:avLst/>
                <a:gdLst/>
                <a:ahLst/>
                <a:cxnLst/>
                <a:rect l="0" t="0" r="0" b="0"/>
                <a:pathLst>
                  <a:path w="163453" h="30648">
                    <a:moveTo>
                      <a:pt x="163452" y="0"/>
                    </a:moveTo>
                    <a:lnTo>
                      <a:pt x="152130" y="65"/>
                    </a:lnTo>
                    <a:lnTo>
                      <a:pt x="141953" y="686"/>
                    </a:lnTo>
                    <a:lnTo>
                      <a:pt x="131953" y="1944"/>
                    </a:lnTo>
                    <a:lnTo>
                      <a:pt x="121790" y="3749"/>
                    </a:lnTo>
                    <a:lnTo>
                      <a:pt x="111125" y="5996"/>
                    </a:lnTo>
                    <a:lnTo>
                      <a:pt x="99828" y="8579"/>
                    </a:lnTo>
                    <a:lnTo>
                      <a:pt x="87938" y="11248"/>
                    </a:lnTo>
                    <a:lnTo>
                      <a:pt x="75562" y="13634"/>
                    </a:lnTo>
                    <a:lnTo>
                      <a:pt x="62830" y="15561"/>
                    </a:lnTo>
                    <a:lnTo>
                      <a:pt x="50244" y="17214"/>
                    </a:lnTo>
                    <a:lnTo>
                      <a:pt x="37335" y="19304"/>
                    </a:lnTo>
                    <a:lnTo>
                      <a:pt x="21885" y="23098"/>
                    </a:lnTo>
                    <a:lnTo>
                      <a:pt x="0" y="30647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5979104" y="2555278"/>
                <a:ext cx="115346" cy="100362"/>
              </a:xfrm>
              <a:custGeom>
                <a:avLst/>
                <a:gdLst/>
                <a:ahLst/>
                <a:cxnLst/>
                <a:rect l="0" t="0" r="0" b="0"/>
                <a:pathLst>
                  <a:path w="115346" h="100362">
                    <a:moveTo>
                      <a:pt x="44160" y="0"/>
                    </a:moveTo>
                    <a:lnTo>
                      <a:pt x="35685" y="2911"/>
                    </a:lnTo>
                    <a:lnTo>
                      <a:pt x="28208" y="6232"/>
                    </a:lnTo>
                    <a:lnTo>
                      <a:pt x="21034" y="10312"/>
                    </a:lnTo>
                    <a:lnTo>
                      <a:pt x="14325" y="15402"/>
                    </a:lnTo>
                    <a:lnTo>
                      <a:pt x="8618" y="21979"/>
                    </a:lnTo>
                    <a:lnTo>
                      <a:pt x="4144" y="30156"/>
                    </a:lnTo>
                    <a:lnTo>
                      <a:pt x="1143" y="39439"/>
                    </a:lnTo>
                    <a:lnTo>
                      <a:pt x="0" y="48943"/>
                    </a:lnTo>
                    <a:lnTo>
                      <a:pt x="750" y="58131"/>
                    </a:lnTo>
                    <a:lnTo>
                      <a:pt x="3292" y="66829"/>
                    </a:lnTo>
                    <a:lnTo>
                      <a:pt x="7578" y="75050"/>
                    </a:lnTo>
                    <a:lnTo>
                      <a:pt x="13409" y="82864"/>
                    </a:lnTo>
                    <a:lnTo>
                      <a:pt x="20643" y="89886"/>
                    </a:lnTo>
                    <a:lnTo>
                      <a:pt x="29278" y="95304"/>
                    </a:lnTo>
                    <a:lnTo>
                      <a:pt x="39175" y="98801"/>
                    </a:lnTo>
                    <a:lnTo>
                      <a:pt x="49948" y="100361"/>
                    </a:lnTo>
                    <a:lnTo>
                      <a:pt x="61053" y="100013"/>
                    </a:lnTo>
                    <a:lnTo>
                      <a:pt x="72140" y="97977"/>
                    </a:lnTo>
                    <a:lnTo>
                      <a:pt x="82756" y="94424"/>
                    </a:lnTo>
                    <a:lnTo>
                      <a:pt x="92281" y="89388"/>
                    </a:lnTo>
                    <a:lnTo>
                      <a:pt x="100471" y="83022"/>
                    </a:lnTo>
                    <a:lnTo>
                      <a:pt x="107105" y="75578"/>
                    </a:lnTo>
                    <a:lnTo>
                      <a:pt x="111812" y="67311"/>
                    </a:lnTo>
                    <a:lnTo>
                      <a:pt x="114574" y="58450"/>
                    </a:lnTo>
                    <a:lnTo>
                      <a:pt x="115345" y="49327"/>
                    </a:lnTo>
                    <a:lnTo>
                      <a:pt x="113888" y="40370"/>
                    </a:lnTo>
                    <a:lnTo>
                      <a:pt x="110281" y="31804"/>
                    </a:lnTo>
                    <a:lnTo>
                      <a:pt x="104704" y="23982"/>
                    </a:lnTo>
                    <a:lnTo>
                      <a:pt x="97263" y="17445"/>
                    </a:lnTo>
                    <a:lnTo>
                      <a:pt x="88216" y="12367"/>
                    </a:lnTo>
                    <a:lnTo>
                      <a:pt x="78487" y="8604"/>
                    </a:lnTo>
                    <a:lnTo>
                      <a:pt x="68615" y="5503"/>
                    </a:lnTo>
                    <a:lnTo>
                      <a:pt x="57739" y="2790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5" name="Group 124"/>
            <p:cNvGrpSpPr/>
            <p:nvPr/>
          </p:nvGrpSpPr>
          <p:grpSpPr>
            <a:xfrm>
              <a:off x="4293532" y="2950280"/>
              <a:ext cx="652767" cy="259084"/>
              <a:chOff x="4293532" y="2950280"/>
              <a:chExt cx="652767" cy="259084"/>
            </a:xfrm>
          </p:grpSpPr>
          <p:sp>
            <p:nvSpPr>
              <p:cNvPr id="122" name="Freeform 121"/>
              <p:cNvSpPr/>
              <p:nvPr/>
            </p:nvSpPr>
            <p:spPr>
              <a:xfrm>
                <a:off x="4293532" y="2950280"/>
                <a:ext cx="185496" cy="235198"/>
              </a:xfrm>
              <a:custGeom>
                <a:avLst/>
                <a:gdLst/>
                <a:ahLst/>
                <a:cxnLst/>
                <a:rect l="0" t="0" r="0" b="0"/>
                <a:pathLst>
                  <a:path w="185496" h="235198">
                    <a:moveTo>
                      <a:pt x="74788" y="13626"/>
                    </a:moveTo>
                    <a:lnTo>
                      <a:pt x="69095" y="19319"/>
                    </a:lnTo>
                    <a:lnTo>
                      <a:pt x="63696" y="24719"/>
                    </a:lnTo>
                    <a:lnTo>
                      <a:pt x="58069" y="30346"/>
                    </a:lnTo>
                    <a:lnTo>
                      <a:pt x="52169" y="36245"/>
                    </a:lnTo>
                    <a:lnTo>
                      <a:pt x="46027" y="42387"/>
                    </a:lnTo>
                    <a:lnTo>
                      <a:pt x="39688" y="48717"/>
                    </a:lnTo>
                    <a:lnTo>
                      <a:pt x="33043" y="55027"/>
                    </a:lnTo>
                    <a:lnTo>
                      <a:pt x="25832" y="60979"/>
                    </a:lnTo>
                    <a:lnTo>
                      <a:pt x="17972" y="66384"/>
                    </a:lnTo>
                    <a:lnTo>
                      <a:pt x="9875" y="70086"/>
                    </a:lnTo>
                    <a:lnTo>
                      <a:pt x="3317" y="69737"/>
                    </a:lnTo>
                    <a:lnTo>
                      <a:pt x="98" y="65473"/>
                    </a:lnTo>
                    <a:lnTo>
                      <a:pt x="0" y="59698"/>
                    </a:lnTo>
                    <a:lnTo>
                      <a:pt x="2189" y="53434"/>
                    </a:lnTo>
                    <a:lnTo>
                      <a:pt x="5931" y="46967"/>
                    </a:lnTo>
                    <a:lnTo>
                      <a:pt x="10713" y="40386"/>
                    </a:lnTo>
                    <a:lnTo>
                      <a:pt x="16342" y="33732"/>
                    </a:lnTo>
                    <a:lnTo>
                      <a:pt x="22885" y="27027"/>
                    </a:lnTo>
                    <a:lnTo>
                      <a:pt x="30321" y="20298"/>
                    </a:lnTo>
                    <a:lnTo>
                      <a:pt x="38675" y="13871"/>
                    </a:lnTo>
                    <a:lnTo>
                      <a:pt x="48080" y="8352"/>
                    </a:lnTo>
                    <a:lnTo>
                      <a:pt x="58498" y="4004"/>
                    </a:lnTo>
                    <a:lnTo>
                      <a:pt x="69459" y="1086"/>
                    </a:lnTo>
                    <a:lnTo>
                      <a:pt x="80175" y="0"/>
                    </a:lnTo>
                    <a:lnTo>
                      <a:pt x="90221" y="778"/>
                    </a:lnTo>
                    <a:lnTo>
                      <a:pt x="99678" y="3010"/>
                    </a:lnTo>
                    <a:lnTo>
                      <a:pt x="108933" y="6055"/>
                    </a:lnTo>
                    <a:lnTo>
                      <a:pt x="118239" y="9474"/>
                    </a:lnTo>
                    <a:lnTo>
                      <a:pt x="127219" y="13509"/>
                    </a:lnTo>
                    <a:lnTo>
                      <a:pt x="134991" y="18950"/>
                    </a:lnTo>
                    <a:lnTo>
                      <a:pt x="141146" y="26124"/>
                    </a:lnTo>
                    <a:lnTo>
                      <a:pt x="145425" y="34611"/>
                    </a:lnTo>
                    <a:lnTo>
                      <a:pt x="147499" y="43520"/>
                    </a:lnTo>
                    <a:lnTo>
                      <a:pt x="147410" y="52279"/>
                    </a:lnTo>
                    <a:lnTo>
                      <a:pt x="145327" y="60675"/>
                    </a:lnTo>
                    <a:lnTo>
                      <a:pt x="141357" y="68687"/>
                    </a:lnTo>
                    <a:lnTo>
                      <a:pt x="135746" y="76366"/>
                    </a:lnTo>
                    <a:lnTo>
                      <a:pt x="128825" y="83626"/>
                    </a:lnTo>
                    <a:lnTo>
                      <a:pt x="120919" y="90236"/>
                    </a:lnTo>
                    <a:lnTo>
                      <a:pt x="112368" y="96134"/>
                    </a:lnTo>
                    <a:lnTo>
                      <a:pt x="105842" y="101683"/>
                    </a:lnTo>
                    <a:lnTo>
                      <a:pt x="104365" y="106986"/>
                    </a:lnTo>
                    <a:lnTo>
                      <a:pt x="106701" y="111723"/>
                    </a:lnTo>
                    <a:lnTo>
                      <a:pt x="111206" y="116331"/>
                    </a:lnTo>
                    <a:lnTo>
                      <a:pt x="116849" y="121195"/>
                    </a:lnTo>
                    <a:lnTo>
                      <a:pt x="123071" y="126456"/>
                    </a:lnTo>
                    <a:lnTo>
                      <a:pt x="129585" y="132105"/>
                    </a:lnTo>
                    <a:lnTo>
                      <a:pt x="136245" y="138078"/>
                    </a:lnTo>
                    <a:lnTo>
                      <a:pt x="142978" y="144298"/>
                    </a:lnTo>
                    <a:lnTo>
                      <a:pt x="149749" y="150703"/>
                    </a:lnTo>
                    <a:lnTo>
                      <a:pt x="156539" y="157401"/>
                    </a:lnTo>
                    <a:lnTo>
                      <a:pt x="163338" y="164650"/>
                    </a:lnTo>
                    <a:lnTo>
                      <a:pt x="170129" y="172548"/>
                    </a:lnTo>
                    <a:lnTo>
                      <a:pt x="176433" y="181042"/>
                    </a:lnTo>
                    <a:lnTo>
                      <a:pt x="181354" y="190023"/>
                    </a:lnTo>
                    <a:lnTo>
                      <a:pt x="184503" y="199358"/>
                    </a:lnTo>
                    <a:lnTo>
                      <a:pt x="185495" y="208471"/>
                    </a:lnTo>
                    <a:lnTo>
                      <a:pt x="183733" y="216389"/>
                    </a:lnTo>
                    <a:lnTo>
                      <a:pt x="179164" y="222677"/>
                    </a:lnTo>
                    <a:lnTo>
                      <a:pt x="172166" y="227391"/>
                    </a:lnTo>
                    <a:lnTo>
                      <a:pt x="163255" y="230795"/>
                    </a:lnTo>
                    <a:lnTo>
                      <a:pt x="152925" y="233189"/>
                    </a:lnTo>
                    <a:lnTo>
                      <a:pt x="141734" y="234685"/>
                    </a:lnTo>
                    <a:lnTo>
                      <a:pt x="130287" y="235197"/>
                    </a:lnTo>
                    <a:lnTo>
                      <a:pt x="118929" y="234757"/>
                    </a:lnTo>
                    <a:lnTo>
                      <a:pt x="107785" y="233511"/>
                    </a:lnTo>
                    <a:lnTo>
                      <a:pt x="96868" y="231637"/>
                    </a:lnTo>
                    <a:lnTo>
                      <a:pt x="86152" y="229301"/>
                    </a:lnTo>
                    <a:lnTo>
                      <a:pt x="75847" y="226786"/>
                    </a:lnTo>
                    <a:lnTo>
                      <a:pt x="65296" y="224238"/>
                    </a:lnTo>
                    <a:lnTo>
                      <a:pt x="52484" y="221435"/>
                    </a:lnTo>
                    <a:lnTo>
                      <a:pt x="33925" y="21794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4526429" y="3003418"/>
                <a:ext cx="184124" cy="205946"/>
              </a:xfrm>
              <a:custGeom>
                <a:avLst/>
                <a:gdLst/>
                <a:ahLst/>
                <a:cxnLst/>
                <a:rect l="0" t="0" r="0" b="0"/>
                <a:pathLst>
                  <a:path w="184124" h="205946">
                    <a:moveTo>
                      <a:pt x="76852" y="11566"/>
                    </a:moveTo>
                    <a:lnTo>
                      <a:pt x="65531" y="14478"/>
                    </a:lnTo>
                    <a:lnTo>
                      <a:pt x="55353" y="17799"/>
                    </a:lnTo>
                    <a:lnTo>
                      <a:pt x="45367" y="21879"/>
                    </a:lnTo>
                    <a:lnTo>
                      <a:pt x="35706" y="26969"/>
                    </a:lnTo>
                    <a:lnTo>
                      <a:pt x="26929" y="33546"/>
                    </a:lnTo>
                    <a:lnTo>
                      <a:pt x="19284" y="41732"/>
                    </a:lnTo>
                    <a:lnTo>
                      <a:pt x="12876" y="51351"/>
                    </a:lnTo>
                    <a:lnTo>
                      <a:pt x="7814" y="62112"/>
                    </a:lnTo>
                    <a:lnTo>
                      <a:pt x="4020" y="73728"/>
                    </a:lnTo>
                    <a:lnTo>
                      <a:pt x="1439" y="85801"/>
                    </a:lnTo>
                    <a:lnTo>
                      <a:pt x="127" y="97850"/>
                    </a:lnTo>
                    <a:lnTo>
                      <a:pt x="0" y="109610"/>
                    </a:lnTo>
                    <a:lnTo>
                      <a:pt x="1014" y="120859"/>
                    </a:lnTo>
                    <a:lnTo>
                      <a:pt x="3241" y="131332"/>
                    </a:lnTo>
                    <a:lnTo>
                      <a:pt x="6609" y="140969"/>
                    </a:lnTo>
                    <a:lnTo>
                      <a:pt x="10925" y="150024"/>
                    </a:lnTo>
                    <a:lnTo>
                      <a:pt x="15972" y="158946"/>
                    </a:lnTo>
                    <a:lnTo>
                      <a:pt x="21562" y="168000"/>
                    </a:lnTo>
                    <a:lnTo>
                      <a:pt x="27699" y="176962"/>
                    </a:lnTo>
                    <a:lnTo>
                      <a:pt x="34566" y="185231"/>
                    </a:lnTo>
                    <a:lnTo>
                      <a:pt x="42204" y="192509"/>
                    </a:lnTo>
                    <a:lnTo>
                      <a:pt x="50524" y="198498"/>
                    </a:lnTo>
                    <a:lnTo>
                      <a:pt x="59387" y="202757"/>
                    </a:lnTo>
                    <a:lnTo>
                      <a:pt x="68657" y="205215"/>
                    </a:lnTo>
                    <a:lnTo>
                      <a:pt x="78220" y="205945"/>
                    </a:lnTo>
                    <a:lnTo>
                      <a:pt x="87990" y="204974"/>
                    </a:lnTo>
                    <a:lnTo>
                      <a:pt x="97899" y="202492"/>
                    </a:lnTo>
                    <a:lnTo>
                      <a:pt x="107743" y="198789"/>
                    </a:lnTo>
                    <a:lnTo>
                      <a:pt x="117193" y="194162"/>
                    </a:lnTo>
                    <a:lnTo>
                      <a:pt x="126100" y="188858"/>
                    </a:lnTo>
                    <a:lnTo>
                      <a:pt x="134483" y="182914"/>
                    </a:lnTo>
                    <a:lnTo>
                      <a:pt x="142428" y="176177"/>
                    </a:lnTo>
                    <a:lnTo>
                      <a:pt x="150035" y="168621"/>
                    </a:lnTo>
                    <a:lnTo>
                      <a:pt x="157233" y="160192"/>
                    </a:lnTo>
                    <a:lnTo>
                      <a:pt x="163795" y="150739"/>
                    </a:lnTo>
                    <a:lnTo>
                      <a:pt x="169645" y="140280"/>
                    </a:lnTo>
                    <a:lnTo>
                      <a:pt x="174691" y="128963"/>
                    </a:lnTo>
                    <a:lnTo>
                      <a:pt x="178762" y="116976"/>
                    </a:lnTo>
                    <a:lnTo>
                      <a:pt x="181850" y="104498"/>
                    </a:lnTo>
                    <a:lnTo>
                      <a:pt x="183775" y="91828"/>
                    </a:lnTo>
                    <a:lnTo>
                      <a:pt x="184123" y="79370"/>
                    </a:lnTo>
                    <a:lnTo>
                      <a:pt x="182809" y="67331"/>
                    </a:lnTo>
                    <a:lnTo>
                      <a:pt x="180037" y="55893"/>
                    </a:lnTo>
                    <a:lnTo>
                      <a:pt x="176106" y="45294"/>
                    </a:lnTo>
                    <a:lnTo>
                      <a:pt x="171304" y="35581"/>
                    </a:lnTo>
                    <a:lnTo>
                      <a:pt x="165713" y="26804"/>
                    </a:lnTo>
                    <a:lnTo>
                      <a:pt x="159221" y="19102"/>
                    </a:lnTo>
                    <a:lnTo>
                      <a:pt x="151837" y="12454"/>
                    </a:lnTo>
                    <a:lnTo>
                      <a:pt x="143690" y="7018"/>
                    </a:lnTo>
                    <a:lnTo>
                      <a:pt x="134943" y="3194"/>
                    </a:lnTo>
                    <a:lnTo>
                      <a:pt x="125764" y="1049"/>
                    </a:lnTo>
                    <a:lnTo>
                      <a:pt x="116723" y="219"/>
                    </a:lnTo>
                    <a:lnTo>
                      <a:pt x="107894" y="0"/>
                    </a:lnTo>
                    <a:lnTo>
                      <a:pt x="98506" y="370"/>
                    </a:lnTo>
                    <a:lnTo>
                      <a:pt x="87068" y="1351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4761607" y="2984337"/>
                <a:ext cx="184692" cy="199147"/>
              </a:xfrm>
              <a:custGeom>
                <a:avLst/>
                <a:gdLst/>
                <a:ahLst/>
                <a:cxnLst/>
                <a:rect l="0" t="0" r="0" b="0"/>
                <a:pathLst>
                  <a:path w="184692" h="199147">
                    <a:moveTo>
                      <a:pt x="86851" y="20432"/>
                    </a:moveTo>
                    <a:lnTo>
                      <a:pt x="75595" y="20562"/>
                    </a:lnTo>
                    <a:lnTo>
                      <a:pt x="66039" y="21804"/>
                    </a:lnTo>
                    <a:lnTo>
                      <a:pt x="57301" y="24325"/>
                    </a:lnTo>
                    <a:lnTo>
                      <a:pt x="49110" y="28101"/>
                    </a:lnTo>
                    <a:lnTo>
                      <a:pt x="41322" y="33226"/>
                    </a:lnTo>
                    <a:lnTo>
                      <a:pt x="33832" y="39621"/>
                    </a:lnTo>
                    <a:lnTo>
                      <a:pt x="26718" y="47233"/>
                    </a:lnTo>
                    <a:lnTo>
                      <a:pt x="20215" y="56121"/>
                    </a:lnTo>
                    <a:lnTo>
                      <a:pt x="14407" y="66192"/>
                    </a:lnTo>
                    <a:lnTo>
                      <a:pt x="9387" y="77246"/>
                    </a:lnTo>
                    <a:lnTo>
                      <a:pt x="5334" y="89054"/>
                    </a:lnTo>
                    <a:lnTo>
                      <a:pt x="2259" y="101407"/>
                    </a:lnTo>
                    <a:lnTo>
                      <a:pt x="343" y="113829"/>
                    </a:lnTo>
                    <a:lnTo>
                      <a:pt x="0" y="125603"/>
                    </a:lnTo>
                    <a:lnTo>
                      <a:pt x="1317" y="136394"/>
                    </a:lnTo>
                    <a:lnTo>
                      <a:pt x="4092" y="146204"/>
                    </a:lnTo>
                    <a:lnTo>
                      <a:pt x="8025" y="155188"/>
                    </a:lnTo>
                    <a:lnTo>
                      <a:pt x="12829" y="163530"/>
                    </a:lnTo>
                    <a:lnTo>
                      <a:pt x="18420" y="171238"/>
                    </a:lnTo>
                    <a:lnTo>
                      <a:pt x="24912" y="178152"/>
                    </a:lnTo>
                    <a:lnTo>
                      <a:pt x="32301" y="184240"/>
                    </a:lnTo>
                    <a:lnTo>
                      <a:pt x="40617" y="189449"/>
                    </a:lnTo>
                    <a:lnTo>
                      <a:pt x="49993" y="193629"/>
                    </a:lnTo>
                    <a:lnTo>
                      <a:pt x="60395" y="196791"/>
                    </a:lnTo>
                    <a:lnTo>
                      <a:pt x="71510" y="198765"/>
                    </a:lnTo>
                    <a:lnTo>
                      <a:pt x="82844" y="199146"/>
                    </a:lnTo>
                    <a:lnTo>
                      <a:pt x="94091" y="197855"/>
                    </a:lnTo>
                    <a:lnTo>
                      <a:pt x="104979" y="195097"/>
                    </a:lnTo>
                    <a:lnTo>
                      <a:pt x="115202" y="191176"/>
                    </a:lnTo>
                    <a:lnTo>
                      <a:pt x="124663" y="186385"/>
                    </a:lnTo>
                    <a:lnTo>
                      <a:pt x="133434" y="180966"/>
                    </a:lnTo>
                    <a:lnTo>
                      <a:pt x="141648" y="175106"/>
                    </a:lnTo>
                    <a:lnTo>
                      <a:pt x="149438" y="168936"/>
                    </a:lnTo>
                    <a:lnTo>
                      <a:pt x="156761" y="162393"/>
                    </a:lnTo>
                    <a:lnTo>
                      <a:pt x="163407" y="155246"/>
                    </a:lnTo>
                    <a:lnTo>
                      <a:pt x="169312" y="147412"/>
                    </a:lnTo>
                    <a:lnTo>
                      <a:pt x="174397" y="138794"/>
                    </a:lnTo>
                    <a:lnTo>
                      <a:pt x="178494" y="129215"/>
                    </a:lnTo>
                    <a:lnTo>
                      <a:pt x="181603" y="118674"/>
                    </a:lnTo>
                    <a:lnTo>
                      <a:pt x="183708" y="107468"/>
                    </a:lnTo>
                    <a:lnTo>
                      <a:pt x="184691" y="96073"/>
                    </a:lnTo>
                    <a:lnTo>
                      <a:pt x="184596" y="84785"/>
                    </a:lnTo>
                    <a:lnTo>
                      <a:pt x="183430" y="73869"/>
                    </a:lnTo>
                    <a:lnTo>
                      <a:pt x="181100" y="63628"/>
                    </a:lnTo>
                    <a:lnTo>
                      <a:pt x="177660" y="54159"/>
                    </a:lnTo>
                    <a:lnTo>
                      <a:pt x="173131" y="45547"/>
                    </a:lnTo>
                    <a:lnTo>
                      <a:pt x="167423" y="37957"/>
                    </a:lnTo>
                    <a:lnTo>
                      <a:pt x="160610" y="31375"/>
                    </a:lnTo>
                    <a:lnTo>
                      <a:pt x="153132" y="25609"/>
                    </a:lnTo>
                    <a:lnTo>
                      <a:pt x="144882" y="19707"/>
                    </a:lnTo>
                    <a:lnTo>
                      <a:pt x="134051" y="12064"/>
                    </a:lnTo>
                    <a:lnTo>
                      <a:pt x="117498" y="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8" name="Group 137"/>
            <p:cNvGrpSpPr/>
            <p:nvPr/>
          </p:nvGrpSpPr>
          <p:grpSpPr>
            <a:xfrm>
              <a:off x="3714514" y="3445431"/>
              <a:ext cx="2008829" cy="470379"/>
              <a:chOff x="3714514" y="3445431"/>
              <a:chExt cx="2008829" cy="470379"/>
            </a:xfrm>
          </p:grpSpPr>
          <p:sp>
            <p:nvSpPr>
              <p:cNvPr id="126" name="Freeform 125"/>
              <p:cNvSpPr/>
              <p:nvPr/>
            </p:nvSpPr>
            <p:spPr>
              <a:xfrm>
                <a:off x="3714514" y="3658574"/>
                <a:ext cx="139861" cy="257236"/>
              </a:xfrm>
              <a:custGeom>
                <a:avLst/>
                <a:gdLst/>
                <a:ahLst/>
                <a:cxnLst/>
                <a:rect l="0" t="0" r="0" b="0"/>
                <a:pathLst>
                  <a:path w="139861" h="257236">
                    <a:moveTo>
                      <a:pt x="91942" y="0"/>
                    </a:moveTo>
                    <a:lnTo>
                      <a:pt x="83402" y="2912"/>
                    </a:lnTo>
                    <a:lnTo>
                      <a:pt x="75303" y="6233"/>
                    </a:lnTo>
                    <a:lnTo>
                      <a:pt x="66867" y="10304"/>
                    </a:lnTo>
                    <a:lnTo>
                      <a:pt x="58185" y="15058"/>
                    </a:lnTo>
                    <a:lnTo>
                      <a:pt x="49601" y="20377"/>
                    </a:lnTo>
                    <a:lnTo>
                      <a:pt x="41316" y="26132"/>
                    </a:lnTo>
                    <a:lnTo>
                      <a:pt x="33371" y="32207"/>
                    </a:lnTo>
                    <a:lnTo>
                      <a:pt x="25727" y="38512"/>
                    </a:lnTo>
                    <a:lnTo>
                      <a:pt x="18355" y="44926"/>
                    </a:lnTo>
                    <a:lnTo>
                      <a:pt x="12294" y="49536"/>
                    </a:lnTo>
                    <a:lnTo>
                      <a:pt x="9420" y="50157"/>
                    </a:lnTo>
                    <a:lnTo>
                      <a:pt x="10126" y="47767"/>
                    </a:lnTo>
                    <a:lnTo>
                      <a:pt x="13738" y="43570"/>
                    </a:lnTo>
                    <a:lnTo>
                      <a:pt x="19453" y="38483"/>
                    </a:lnTo>
                    <a:lnTo>
                      <a:pt x="26626" y="33245"/>
                    </a:lnTo>
                    <a:lnTo>
                      <a:pt x="34799" y="28237"/>
                    </a:lnTo>
                    <a:lnTo>
                      <a:pt x="43808" y="23731"/>
                    </a:lnTo>
                    <a:lnTo>
                      <a:pt x="53733" y="20009"/>
                    </a:lnTo>
                    <a:lnTo>
                      <a:pt x="64545" y="17145"/>
                    </a:lnTo>
                    <a:lnTo>
                      <a:pt x="75953" y="15201"/>
                    </a:lnTo>
                    <a:lnTo>
                      <a:pt x="87493" y="14323"/>
                    </a:lnTo>
                    <a:lnTo>
                      <a:pt x="98877" y="14494"/>
                    </a:lnTo>
                    <a:lnTo>
                      <a:pt x="109695" y="15874"/>
                    </a:lnTo>
                    <a:lnTo>
                      <a:pt x="119355" y="18863"/>
                    </a:lnTo>
                    <a:lnTo>
                      <a:pt x="127632" y="23531"/>
                    </a:lnTo>
                    <a:lnTo>
                      <a:pt x="134158" y="29511"/>
                    </a:lnTo>
                    <a:lnTo>
                      <a:pt x="138277" y="36197"/>
                    </a:lnTo>
                    <a:lnTo>
                      <a:pt x="139860" y="43170"/>
                    </a:lnTo>
                    <a:lnTo>
                      <a:pt x="139214" y="50218"/>
                    </a:lnTo>
                    <a:lnTo>
                      <a:pt x="136798" y="57251"/>
                    </a:lnTo>
                    <a:lnTo>
                      <a:pt x="133055" y="64238"/>
                    </a:lnTo>
                    <a:lnTo>
                      <a:pt x="128194" y="71018"/>
                    </a:lnTo>
                    <a:lnTo>
                      <a:pt x="122201" y="77298"/>
                    </a:lnTo>
                    <a:lnTo>
                      <a:pt x="115155" y="82967"/>
                    </a:lnTo>
                    <a:lnTo>
                      <a:pt x="107236" y="88222"/>
                    </a:lnTo>
                    <a:lnTo>
                      <a:pt x="98642" y="93467"/>
                    </a:lnTo>
                    <a:lnTo>
                      <a:pt x="89598" y="98953"/>
                    </a:lnTo>
                    <a:lnTo>
                      <a:pt x="81796" y="105200"/>
                    </a:lnTo>
                    <a:lnTo>
                      <a:pt x="78000" y="111980"/>
                    </a:lnTo>
                    <a:lnTo>
                      <a:pt x="78686" y="117991"/>
                    </a:lnTo>
                    <a:lnTo>
                      <a:pt x="82739" y="123101"/>
                    </a:lnTo>
                    <a:lnTo>
                      <a:pt x="89002" y="127580"/>
                    </a:lnTo>
                    <a:lnTo>
                      <a:pt x="96350" y="131984"/>
                    </a:lnTo>
                    <a:lnTo>
                      <a:pt x="103671" y="137063"/>
                    </a:lnTo>
                    <a:lnTo>
                      <a:pt x="110386" y="143168"/>
                    </a:lnTo>
                    <a:lnTo>
                      <a:pt x="116195" y="150452"/>
                    </a:lnTo>
                    <a:lnTo>
                      <a:pt x="120867" y="159052"/>
                    </a:lnTo>
                    <a:lnTo>
                      <a:pt x="124406" y="168894"/>
                    </a:lnTo>
                    <a:lnTo>
                      <a:pt x="126819" y="179613"/>
                    </a:lnTo>
                    <a:lnTo>
                      <a:pt x="128020" y="190672"/>
                    </a:lnTo>
                    <a:lnTo>
                      <a:pt x="128070" y="201726"/>
                    </a:lnTo>
                    <a:lnTo>
                      <a:pt x="126841" y="212319"/>
                    </a:lnTo>
                    <a:lnTo>
                      <a:pt x="123952" y="221825"/>
                    </a:lnTo>
                    <a:lnTo>
                      <a:pt x="119347" y="230013"/>
                    </a:lnTo>
                    <a:lnTo>
                      <a:pt x="113246" y="236973"/>
                    </a:lnTo>
                    <a:lnTo>
                      <a:pt x="105961" y="242932"/>
                    </a:lnTo>
                    <a:lnTo>
                      <a:pt x="97792" y="248123"/>
                    </a:lnTo>
                    <a:lnTo>
                      <a:pt x="88987" y="252434"/>
                    </a:lnTo>
                    <a:lnTo>
                      <a:pt x="79735" y="255432"/>
                    </a:lnTo>
                    <a:lnTo>
                      <a:pt x="70172" y="256983"/>
                    </a:lnTo>
                    <a:lnTo>
                      <a:pt x="60397" y="257235"/>
                    </a:lnTo>
                    <a:lnTo>
                      <a:pt x="50478" y="256447"/>
                    </a:lnTo>
                    <a:lnTo>
                      <a:pt x="40475" y="254879"/>
                    </a:lnTo>
                    <a:lnTo>
                      <a:pt x="30860" y="252898"/>
                    </a:lnTo>
                    <a:lnTo>
                      <a:pt x="21576" y="250773"/>
                    </a:lnTo>
                    <a:lnTo>
                      <a:pt x="11810" y="248323"/>
                    </a:lnTo>
                    <a:lnTo>
                      <a:pt x="0" y="245177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3902481" y="3658574"/>
                <a:ext cx="173773" cy="228679"/>
              </a:xfrm>
              <a:custGeom>
                <a:avLst/>
                <a:gdLst/>
                <a:ahLst/>
                <a:cxnLst/>
                <a:rect l="0" t="0" r="0" b="0"/>
                <a:pathLst>
                  <a:path w="173773" h="228679">
                    <a:moveTo>
                      <a:pt x="46994" y="30648"/>
                    </a:moveTo>
                    <a:lnTo>
                      <a:pt x="41301" y="36340"/>
                    </a:lnTo>
                    <a:lnTo>
                      <a:pt x="35903" y="41740"/>
                    </a:lnTo>
                    <a:lnTo>
                      <a:pt x="30280" y="47371"/>
                    </a:lnTo>
                    <a:lnTo>
                      <a:pt x="24548" y="53439"/>
                    </a:lnTo>
                    <a:lnTo>
                      <a:pt x="19035" y="60210"/>
                    </a:lnTo>
                    <a:lnTo>
                      <a:pt x="13921" y="67764"/>
                    </a:lnTo>
                    <a:lnTo>
                      <a:pt x="9382" y="76181"/>
                    </a:lnTo>
                    <a:lnTo>
                      <a:pt x="5659" y="85620"/>
                    </a:lnTo>
                    <a:lnTo>
                      <a:pt x="2802" y="96067"/>
                    </a:lnTo>
                    <a:lnTo>
                      <a:pt x="869" y="107374"/>
                    </a:lnTo>
                    <a:lnTo>
                      <a:pt x="0" y="119353"/>
                    </a:lnTo>
                    <a:lnTo>
                      <a:pt x="168" y="131826"/>
                    </a:lnTo>
                    <a:lnTo>
                      <a:pt x="1217" y="144492"/>
                    </a:lnTo>
                    <a:lnTo>
                      <a:pt x="2953" y="156948"/>
                    </a:lnTo>
                    <a:lnTo>
                      <a:pt x="5200" y="168984"/>
                    </a:lnTo>
                    <a:lnTo>
                      <a:pt x="7973" y="180421"/>
                    </a:lnTo>
                    <a:lnTo>
                      <a:pt x="11463" y="191020"/>
                    </a:lnTo>
                    <a:lnTo>
                      <a:pt x="15724" y="200729"/>
                    </a:lnTo>
                    <a:lnTo>
                      <a:pt x="20987" y="209337"/>
                    </a:lnTo>
                    <a:lnTo>
                      <a:pt x="27712" y="216409"/>
                    </a:lnTo>
                    <a:lnTo>
                      <a:pt x="36009" y="221846"/>
                    </a:lnTo>
                    <a:lnTo>
                      <a:pt x="45545" y="225678"/>
                    </a:lnTo>
                    <a:lnTo>
                      <a:pt x="55740" y="227903"/>
                    </a:lnTo>
                    <a:lnTo>
                      <a:pt x="66183" y="228678"/>
                    </a:lnTo>
                    <a:lnTo>
                      <a:pt x="76515" y="228115"/>
                    </a:lnTo>
                    <a:lnTo>
                      <a:pt x="86356" y="226198"/>
                    </a:lnTo>
                    <a:lnTo>
                      <a:pt x="95562" y="223038"/>
                    </a:lnTo>
                    <a:lnTo>
                      <a:pt x="104325" y="218698"/>
                    </a:lnTo>
                    <a:lnTo>
                      <a:pt x="113049" y="213118"/>
                    </a:lnTo>
                    <a:lnTo>
                      <a:pt x="121976" y="206381"/>
                    </a:lnTo>
                    <a:lnTo>
                      <a:pt x="131016" y="198684"/>
                    </a:lnTo>
                    <a:lnTo>
                      <a:pt x="139855" y="190248"/>
                    </a:lnTo>
                    <a:lnTo>
                      <a:pt x="148310" y="181263"/>
                    </a:lnTo>
                    <a:lnTo>
                      <a:pt x="156042" y="171727"/>
                    </a:lnTo>
                    <a:lnTo>
                      <a:pt x="162511" y="161461"/>
                    </a:lnTo>
                    <a:lnTo>
                      <a:pt x="167535" y="150424"/>
                    </a:lnTo>
                    <a:lnTo>
                      <a:pt x="171088" y="138869"/>
                    </a:lnTo>
                    <a:lnTo>
                      <a:pt x="173124" y="127231"/>
                    </a:lnTo>
                    <a:lnTo>
                      <a:pt x="173772" y="115768"/>
                    </a:lnTo>
                    <a:lnTo>
                      <a:pt x="173124" y="104404"/>
                    </a:lnTo>
                    <a:lnTo>
                      <a:pt x="171150" y="92828"/>
                    </a:lnTo>
                    <a:lnTo>
                      <a:pt x="167956" y="80880"/>
                    </a:lnTo>
                    <a:lnTo>
                      <a:pt x="163759" y="68859"/>
                    </a:lnTo>
                    <a:lnTo>
                      <a:pt x="158791" y="57418"/>
                    </a:lnTo>
                    <a:lnTo>
                      <a:pt x="153255" y="46887"/>
                    </a:lnTo>
                    <a:lnTo>
                      <a:pt x="147153" y="37431"/>
                    </a:lnTo>
                    <a:lnTo>
                      <a:pt x="140310" y="29208"/>
                    </a:lnTo>
                    <a:lnTo>
                      <a:pt x="132692" y="22175"/>
                    </a:lnTo>
                    <a:lnTo>
                      <a:pt x="124463" y="16284"/>
                    </a:lnTo>
                    <a:lnTo>
                      <a:pt x="114896" y="10999"/>
                    </a:lnTo>
                    <a:lnTo>
                      <a:pt x="100981" y="5855"/>
                    </a:lnTo>
                    <a:lnTo>
                      <a:pt x="77642" y="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4108456" y="3658574"/>
                <a:ext cx="204182" cy="236004"/>
              </a:xfrm>
              <a:custGeom>
                <a:avLst/>
                <a:gdLst/>
                <a:ahLst/>
                <a:cxnLst/>
                <a:rect l="0" t="0" r="0" b="0"/>
                <a:pathLst>
                  <a:path w="204182" h="236004">
                    <a:moveTo>
                      <a:pt x="106628" y="30648"/>
                    </a:moveTo>
                    <a:lnTo>
                      <a:pt x="95307" y="30777"/>
                    </a:lnTo>
                    <a:lnTo>
                      <a:pt x="85129" y="32020"/>
                    </a:lnTo>
                    <a:lnTo>
                      <a:pt x="75138" y="34536"/>
                    </a:lnTo>
                    <a:lnTo>
                      <a:pt x="65310" y="38145"/>
                    </a:lnTo>
                    <a:lnTo>
                      <a:pt x="55903" y="42640"/>
                    </a:lnTo>
                    <a:lnTo>
                      <a:pt x="47038" y="47824"/>
                    </a:lnTo>
                    <a:lnTo>
                      <a:pt x="38691" y="53832"/>
                    </a:lnTo>
                    <a:lnTo>
                      <a:pt x="30772" y="61121"/>
                    </a:lnTo>
                    <a:lnTo>
                      <a:pt x="23189" y="69830"/>
                    </a:lnTo>
                    <a:lnTo>
                      <a:pt x="16174" y="79824"/>
                    </a:lnTo>
                    <a:lnTo>
                      <a:pt x="10250" y="90847"/>
                    </a:lnTo>
                    <a:lnTo>
                      <a:pt x="5624" y="102649"/>
                    </a:lnTo>
                    <a:lnTo>
                      <a:pt x="2353" y="115014"/>
                    </a:lnTo>
                    <a:lnTo>
                      <a:pt x="513" y="127775"/>
                    </a:lnTo>
                    <a:lnTo>
                      <a:pt x="0" y="140804"/>
                    </a:lnTo>
                    <a:lnTo>
                      <a:pt x="740" y="153695"/>
                    </a:lnTo>
                    <a:lnTo>
                      <a:pt x="2777" y="165792"/>
                    </a:lnTo>
                    <a:lnTo>
                      <a:pt x="6012" y="176803"/>
                    </a:lnTo>
                    <a:lnTo>
                      <a:pt x="10238" y="186762"/>
                    </a:lnTo>
                    <a:lnTo>
                      <a:pt x="15224" y="195847"/>
                    </a:lnTo>
                    <a:lnTo>
                      <a:pt x="20778" y="204256"/>
                    </a:lnTo>
                    <a:lnTo>
                      <a:pt x="27055" y="212010"/>
                    </a:lnTo>
                    <a:lnTo>
                      <a:pt x="34533" y="218954"/>
                    </a:lnTo>
                    <a:lnTo>
                      <a:pt x="43375" y="225057"/>
                    </a:lnTo>
                    <a:lnTo>
                      <a:pt x="53458" y="230112"/>
                    </a:lnTo>
                    <a:lnTo>
                      <a:pt x="64544" y="233672"/>
                    </a:lnTo>
                    <a:lnTo>
                      <a:pt x="76387" y="235628"/>
                    </a:lnTo>
                    <a:lnTo>
                      <a:pt x="88780" y="236003"/>
                    </a:lnTo>
                    <a:lnTo>
                      <a:pt x="101560" y="234787"/>
                    </a:lnTo>
                    <a:lnTo>
                      <a:pt x="114602" y="232133"/>
                    </a:lnTo>
                    <a:lnTo>
                      <a:pt x="127502" y="228149"/>
                    </a:lnTo>
                    <a:lnTo>
                      <a:pt x="139604" y="222815"/>
                    </a:lnTo>
                    <a:lnTo>
                      <a:pt x="150615" y="216248"/>
                    </a:lnTo>
                    <a:lnTo>
                      <a:pt x="160409" y="208665"/>
                    </a:lnTo>
                    <a:lnTo>
                      <a:pt x="168866" y="200305"/>
                    </a:lnTo>
                    <a:lnTo>
                      <a:pt x="176064" y="191373"/>
                    </a:lnTo>
                    <a:lnTo>
                      <a:pt x="182215" y="181872"/>
                    </a:lnTo>
                    <a:lnTo>
                      <a:pt x="187560" y="171629"/>
                    </a:lnTo>
                    <a:lnTo>
                      <a:pt x="192309" y="160604"/>
                    </a:lnTo>
                    <a:lnTo>
                      <a:pt x="196470" y="148891"/>
                    </a:lnTo>
                    <a:lnTo>
                      <a:pt x="199876" y="136631"/>
                    </a:lnTo>
                    <a:lnTo>
                      <a:pt x="202483" y="123966"/>
                    </a:lnTo>
                    <a:lnTo>
                      <a:pt x="204069" y="111169"/>
                    </a:lnTo>
                    <a:lnTo>
                      <a:pt x="204181" y="98625"/>
                    </a:lnTo>
                    <a:lnTo>
                      <a:pt x="202706" y="86529"/>
                    </a:lnTo>
                    <a:lnTo>
                      <a:pt x="199824" y="75052"/>
                    </a:lnTo>
                    <a:lnTo>
                      <a:pt x="195818" y="64427"/>
                    </a:lnTo>
                    <a:lnTo>
                      <a:pt x="190966" y="54696"/>
                    </a:lnTo>
                    <a:lnTo>
                      <a:pt x="185341" y="45908"/>
                    </a:lnTo>
                    <a:lnTo>
                      <a:pt x="178826" y="38199"/>
                    </a:lnTo>
                    <a:lnTo>
                      <a:pt x="171427" y="31537"/>
                    </a:lnTo>
                    <a:lnTo>
                      <a:pt x="163270" y="25762"/>
                    </a:lnTo>
                    <a:lnTo>
                      <a:pt x="154516" y="20677"/>
                    </a:lnTo>
                    <a:lnTo>
                      <a:pt x="145334" y="16107"/>
                    </a:lnTo>
                    <a:lnTo>
                      <a:pt x="136288" y="12053"/>
                    </a:lnTo>
                    <a:lnTo>
                      <a:pt x="127458" y="8287"/>
                    </a:lnTo>
                    <a:lnTo>
                      <a:pt x="118068" y="4477"/>
                    </a:lnTo>
                    <a:lnTo>
                      <a:pt x="106628" y="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4470477" y="3770947"/>
                <a:ext cx="132805" cy="20432"/>
              </a:xfrm>
              <a:custGeom>
                <a:avLst/>
                <a:gdLst/>
                <a:ahLst/>
                <a:cxnLst/>
                <a:rect l="0" t="0" r="0" b="0"/>
                <a:pathLst>
                  <a:path w="132805" h="20432">
                    <a:moveTo>
                      <a:pt x="132804" y="0"/>
                    </a:moveTo>
                    <a:lnTo>
                      <a:pt x="124199" y="2781"/>
                    </a:lnTo>
                    <a:lnTo>
                      <a:pt x="115479" y="4860"/>
                    </a:lnTo>
                    <a:lnTo>
                      <a:pt x="105785" y="6420"/>
                    </a:lnTo>
                    <a:lnTo>
                      <a:pt x="95298" y="7733"/>
                    </a:lnTo>
                    <a:lnTo>
                      <a:pt x="84467" y="9185"/>
                    </a:lnTo>
                    <a:lnTo>
                      <a:pt x="73595" y="10976"/>
                    </a:lnTo>
                    <a:lnTo>
                      <a:pt x="62691" y="12991"/>
                    </a:lnTo>
                    <a:lnTo>
                      <a:pt x="50175" y="15083"/>
                    </a:lnTo>
                    <a:lnTo>
                      <a:pt x="31698" y="17441"/>
                    </a:lnTo>
                    <a:lnTo>
                      <a:pt x="0" y="20431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4511339" y="3689221"/>
                <a:ext cx="10217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217" h="1">
                    <a:moveTo>
                      <a:pt x="10216" y="0"/>
                    </a:moveTo>
                    <a:lnTo>
                      <a:pt x="0" y="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4531771" y="3873104"/>
                <a:ext cx="10217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217" h="1">
                    <a:moveTo>
                      <a:pt x="10216" y="0"/>
                    </a:moveTo>
                    <a:lnTo>
                      <a:pt x="0" y="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4672026" y="3587064"/>
                <a:ext cx="144696" cy="317419"/>
              </a:xfrm>
              <a:custGeom>
                <a:avLst/>
                <a:gdLst/>
                <a:ahLst/>
                <a:cxnLst/>
                <a:rect l="0" t="0" r="0" b="0"/>
                <a:pathLst>
                  <a:path w="144696" h="317419">
                    <a:moveTo>
                      <a:pt x="84490" y="0"/>
                    </a:moveTo>
                    <a:lnTo>
                      <a:pt x="78797" y="5758"/>
                    </a:lnTo>
                    <a:lnTo>
                      <a:pt x="73398" y="11779"/>
                    </a:lnTo>
                    <a:lnTo>
                      <a:pt x="67776" y="18664"/>
                    </a:lnTo>
                    <a:lnTo>
                      <a:pt x="62044" y="26368"/>
                    </a:lnTo>
                    <a:lnTo>
                      <a:pt x="56531" y="34757"/>
                    </a:lnTo>
                    <a:lnTo>
                      <a:pt x="51413" y="43679"/>
                    </a:lnTo>
                    <a:lnTo>
                      <a:pt x="46706" y="52994"/>
                    </a:lnTo>
                    <a:lnTo>
                      <a:pt x="42354" y="62589"/>
                    </a:lnTo>
                    <a:lnTo>
                      <a:pt x="38277" y="72387"/>
                    </a:lnTo>
                    <a:lnTo>
                      <a:pt x="34404" y="82484"/>
                    </a:lnTo>
                    <a:lnTo>
                      <a:pt x="30677" y="93136"/>
                    </a:lnTo>
                    <a:lnTo>
                      <a:pt x="27053" y="104433"/>
                    </a:lnTo>
                    <a:lnTo>
                      <a:pt x="23499" y="116165"/>
                    </a:lnTo>
                    <a:lnTo>
                      <a:pt x="19994" y="127922"/>
                    </a:lnTo>
                    <a:lnTo>
                      <a:pt x="16521" y="139460"/>
                    </a:lnTo>
                    <a:lnTo>
                      <a:pt x="13071" y="150710"/>
                    </a:lnTo>
                    <a:lnTo>
                      <a:pt x="9636" y="161692"/>
                    </a:lnTo>
                    <a:lnTo>
                      <a:pt x="6220" y="172465"/>
                    </a:lnTo>
                    <a:lnTo>
                      <a:pt x="3135" y="183402"/>
                    </a:lnTo>
                    <a:lnTo>
                      <a:pt x="980" y="195142"/>
                    </a:lnTo>
                    <a:lnTo>
                      <a:pt x="0" y="207963"/>
                    </a:lnTo>
                    <a:lnTo>
                      <a:pt x="134" y="221509"/>
                    </a:lnTo>
                    <a:lnTo>
                      <a:pt x="1182" y="235006"/>
                    </a:lnTo>
                    <a:lnTo>
                      <a:pt x="2933" y="247996"/>
                    </a:lnTo>
                    <a:lnTo>
                      <a:pt x="5359" y="260203"/>
                    </a:lnTo>
                    <a:lnTo>
                      <a:pt x="8606" y="271383"/>
                    </a:lnTo>
                    <a:lnTo>
                      <a:pt x="12697" y="281516"/>
                    </a:lnTo>
                    <a:lnTo>
                      <a:pt x="17679" y="290590"/>
                    </a:lnTo>
                    <a:lnTo>
                      <a:pt x="23698" y="298499"/>
                    </a:lnTo>
                    <a:lnTo>
                      <a:pt x="30733" y="305288"/>
                    </a:lnTo>
                    <a:lnTo>
                      <a:pt x="38631" y="310821"/>
                    </a:lnTo>
                    <a:lnTo>
                      <a:pt x="47204" y="314711"/>
                    </a:lnTo>
                    <a:lnTo>
                      <a:pt x="56271" y="316891"/>
                    </a:lnTo>
                    <a:lnTo>
                      <a:pt x="65531" y="317418"/>
                    </a:lnTo>
                    <a:lnTo>
                      <a:pt x="74581" y="316305"/>
                    </a:lnTo>
                    <a:lnTo>
                      <a:pt x="83218" y="313723"/>
                    </a:lnTo>
                    <a:lnTo>
                      <a:pt x="91417" y="309953"/>
                    </a:lnTo>
                    <a:lnTo>
                      <a:pt x="99239" y="305279"/>
                    </a:lnTo>
                    <a:lnTo>
                      <a:pt x="106767" y="299943"/>
                    </a:lnTo>
                    <a:lnTo>
                      <a:pt x="114077" y="293979"/>
                    </a:lnTo>
                    <a:lnTo>
                      <a:pt x="121231" y="287228"/>
                    </a:lnTo>
                    <a:lnTo>
                      <a:pt x="128262" y="279667"/>
                    </a:lnTo>
                    <a:lnTo>
                      <a:pt x="134727" y="271399"/>
                    </a:lnTo>
                    <a:lnTo>
                      <a:pt x="139758" y="262571"/>
                    </a:lnTo>
                    <a:lnTo>
                      <a:pt x="142992" y="253325"/>
                    </a:lnTo>
                    <a:lnTo>
                      <a:pt x="144537" y="243777"/>
                    </a:lnTo>
                    <a:lnTo>
                      <a:pt x="144695" y="234018"/>
                    </a:lnTo>
                    <a:lnTo>
                      <a:pt x="143783" y="224121"/>
                    </a:lnTo>
                    <a:lnTo>
                      <a:pt x="141610" y="214449"/>
                    </a:lnTo>
                    <a:lnTo>
                      <a:pt x="137506" y="205632"/>
                    </a:lnTo>
                    <a:lnTo>
                      <a:pt x="131261" y="197947"/>
                    </a:lnTo>
                    <a:lnTo>
                      <a:pt x="123088" y="191504"/>
                    </a:lnTo>
                    <a:lnTo>
                      <a:pt x="113366" y="186416"/>
                    </a:lnTo>
                    <a:lnTo>
                      <a:pt x="102481" y="182609"/>
                    </a:lnTo>
                    <a:lnTo>
                      <a:pt x="90915" y="180182"/>
                    </a:lnTo>
                    <a:lnTo>
                      <a:pt x="79213" y="179489"/>
                    </a:lnTo>
                    <a:lnTo>
                      <a:pt x="67697" y="180559"/>
                    </a:lnTo>
                    <a:lnTo>
                      <a:pt x="56905" y="182851"/>
                    </a:lnTo>
                    <a:lnTo>
                      <a:pt x="46623" y="185661"/>
                    </a:lnTo>
                    <a:lnTo>
                      <a:pt x="35957" y="189234"/>
                    </a:lnTo>
                    <a:lnTo>
                      <a:pt x="23196" y="194099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4950615" y="3699437"/>
                <a:ext cx="81727" cy="10217"/>
              </a:xfrm>
              <a:custGeom>
                <a:avLst/>
                <a:gdLst/>
                <a:ahLst/>
                <a:cxnLst/>
                <a:rect l="0" t="0" r="0" b="0"/>
                <a:pathLst>
                  <a:path w="81727" h="10217">
                    <a:moveTo>
                      <a:pt x="81726" y="10216"/>
                    </a:moveTo>
                    <a:lnTo>
                      <a:pt x="70339" y="7434"/>
                    </a:lnTo>
                    <a:lnTo>
                      <a:pt x="59541" y="5355"/>
                    </a:lnTo>
                    <a:lnTo>
                      <a:pt x="48305" y="3800"/>
                    </a:lnTo>
                    <a:lnTo>
                      <a:pt x="37133" y="2652"/>
                    </a:lnTo>
                    <a:lnTo>
                      <a:pt x="26154" y="1703"/>
                    </a:lnTo>
                    <a:lnTo>
                      <a:pt x="14398" y="867"/>
                    </a:lnTo>
                    <a:lnTo>
                      <a:pt x="0" y="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4960831" y="3740299"/>
                <a:ext cx="91942" cy="10218"/>
              </a:xfrm>
              <a:custGeom>
                <a:avLst/>
                <a:gdLst/>
                <a:ahLst/>
                <a:cxnLst/>
                <a:rect l="0" t="0" r="0" b="0"/>
                <a:pathLst>
                  <a:path w="91942" h="10218">
                    <a:moveTo>
                      <a:pt x="91941" y="10217"/>
                    </a:moveTo>
                    <a:lnTo>
                      <a:pt x="80555" y="7435"/>
                    </a:lnTo>
                    <a:lnTo>
                      <a:pt x="69757" y="5357"/>
                    </a:lnTo>
                    <a:lnTo>
                      <a:pt x="58516" y="3801"/>
                    </a:lnTo>
                    <a:lnTo>
                      <a:pt x="47148" y="2653"/>
                    </a:lnTo>
                    <a:lnTo>
                      <a:pt x="35294" y="1704"/>
                    </a:lnTo>
                    <a:lnTo>
                      <a:pt x="20823" y="868"/>
                    </a:lnTo>
                    <a:lnTo>
                      <a:pt x="0" y="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5211399" y="3597280"/>
                <a:ext cx="145862" cy="224747"/>
              </a:xfrm>
              <a:custGeom>
                <a:avLst/>
                <a:gdLst/>
                <a:ahLst/>
                <a:cxnLst/>
                <a:rect l="0" t="0" r="0" b="0"/>
                <a:pathLst>
                  <a:path w="145862" h="224747">
                    <a:moveTo>
                      <a:pt x="127413" y="0"/>
                    </a:moveTo>
                    <a:lnTo>
                      <a:pt x="116027" y="0"/>
                    </a:lnTo>
                    <a:lnTo>
                      <a:pt x="105229" y="0"/>
                    </a:lnTo>
                    <a:lnTo>
                      <a:pt x="93975" y="0"/>
                    </a:lnTo>
                    <a:lnTo>
                      <a:pt x="82174" y="0"/>
                    </a:lnTo>
                    <a:lnTo>
                      <a:pt x="69891" y="0"/>
                    </a:lnTo>
                    <a:lnTo>
                      <a:pt x="57236" y="13"/>
                    </a:lnTo>
                    <a:lnTo>
                      <a:pt x="44784" y="516"/>
                    </a:lnTo>
                    <a:lnTo>
                      <a:pt x="33509" y="2403"/>
                    </a:lnTo>
                    <a:lnTo>
                      <a:pt x="23854" y="6056"/>
                    </a:lnTo>
                    <a:lnTo>
                      <a:pt x="15927" y="11537"/>
                    </a:lnTo>
                    <a:lnTo>
                      <a:pt x="9762" y="18851"/>
                    </a:lnTo>
                    <a:lnTo>
                      <a:pt x="5190" y="27794"/>
                    </a:lnTo>
                    <a:lnTo>
                      <a:pt x="2068" y="37892"/>
                    </a:lnTo>
                    <a:lnTo>
                      <a:pt x="385" y="48528"/>
                    </a:lnTo>
                    <a:lnTo>
                      <a:pt x="0" y="59304"/>
                    </a:lnTo>
                    <a:lnTo>
                      <a:pt x="675" y="70037"/>
                    </a:lnTo>
                    <a:lnTo>
                      <a:pt x="2159" y="80672"/>
                    </a:lnTo>
                    <a:lnTo>
                      <a:pt x="4256" y="91172"/>
                    </a:lnTo>
                    <a:lnTo>
                      <a:pt x="7637" y="100447"/>
                    </a:lnTo>
                    <a:lnTo>
                      <a:pt x="12723" y="106290"/>
                    </a:lnTo>
                    <a:lnTo>
                      <a:pt x="18745" y="108322"/>
                    </a:lnTo>
                    <a:lnTo>
                      <a:pt x="25928" y="108143"/>
                    </a:lnTo>
                    <a:lnTo>
                      <a:pt x="34474" y="107121"/>
                    </a:lnTo>
                    <a:lnTo>
                      <a:pt x="44299" y="106122"/>
                    </a:lnTo>
                    <a:lnTo>
                      <a:pt x="55183" y="105728"/>
                    </a:lnTo>
                    <a:lnTo>
                      <a:pt x="66866" y="106145"/>
                    </a:lnTo>
                    <a:lnTo>
                      <a:pt x="78814" y="107488"/>
                    </a:lnTo>
                    <a:lnTo>
                      <a:pt x="90260" y="109917"/>
                    </a:lnTo>
                    <a:lnTo>
                      <a:pt x="100825" y="113411"/>
                    </a:lnTo>
                    <a:lnTo>
                      <a:pt x="110482" y="117807"/>
                    </a:lnTo>
                    <a:lnTo>
                      <a:pt x="119362" y="122906"/>
                    </a:lnTo>
                    <a:lnTo>
                      <a:pt x="127625" y="128533"/>
                    </a:lnTo>
                    <a:lnTo>
                      <a:pt x="134951" y="134860"/>
                    </a:lnTo>
                    <a:lnTo>
                      <a:pt x="140575" y="142370"/>
                    </a:lnTo>
                    <a:lnTo>
                      <a:pt x="144210" y="151224"/>
                    </a:lnTo>
                    <a:lnTo>
                      <a:pt x="145861" y="160987"/>
                    </a:lnTo>
                    <a:lnTo>
                      <a:pt x="145576" y="170825"/>
                    </a:lnTo>
                    <a:lnTo>
                      <a:pt x="143581" y="180238"/>
                    </a:lnTo>
                    <a:lnTo>
                      <a:pt x="140056" y="188924"/>
                    </a:lnTo>
                    <a:lnTo>
                      <a:pt x="135039" y="196622"/>
                    </a:lnTo>
                    <a:lnTo>
                      <a:pt x="128681" y="203299"/>
                    </a:lnTo>
                    <a:lnTo>
                      <a:pt x="121077" y="208933"/>
                    </a:lnTo>
                    <a:lnTo>
                      <a:pt x="112187" y="213414"/>
                    </a:lnTo>
                    <a:lnTo>
                      <a:pt x="102109" y="216792"/>
                    </a:lnTo>
                    <a:lnTo>
                      <a:pt x="91050" y="219245"/>
                    </a:lnTo>
                    <a:lnTo>
                      <a:pt x="79236" y="220979"/>
                    </a:lnTo>
                    <a:lnTo>
                      <a:pt x="66884" y="222186"/>
                    </a:lnTo>
                    <a:lnTo>
                      <a:pt x="54553" y="223017"/>
                    </a:lnTo>
                    <a:lnTo>
                      <a:pt x="41842" y="223673"/>
                    </a:lnTo>
                    <a:lnTo>
                      <a:pt x="26555" y="224216"/>
                    </a:lnTo>
                    <a:lnTo>
                      <a:pt x="4825" y="224746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5405191" y="3627927"/>
                <a:ext cx="203790" cy="209194"/>
              </a:xfrm>
              <a:custGeom>
                <a:avLst/>
                <a:gdLst/>
                <a:ahLst/>
                <a:cxnLst/>
                <a:rect l="0" t="0" r="0" b="0"/>
                <a:pathLst>
                  <a:path w="203790" h="209194">
                    <a:moveTo>
                      <a:pt x="107288" y="30647"/>
                    </a:moveTo>
                    <a:lnTo>
                      <a:pt x="98749" y="27931"/>
                    </a:lnTo>
                    <a:lnTo>
                      <a:pt x="90650" y="26473"/>
                    </a:lnTo>
                    <a:lnTo>
                      <a:pt x="82213" y="26181"/>
                    </a:lnTo>
                    <a:lnTo>
                      <a:pt x="73531" y="27007"/>
                    </a:lnTo>
                    <a:lnTo>
                      <a:pt x="64947" y="29061"/>
                    </a:lnTo>
                    <a:lnTo>
                      <a:pt x="56663" y="32285"/>
                    </a:lnTo>
                    <a:lnTo>
                      <a:pt x="48717" y="36490"/>
                    </a:lnTo>
                    <a:lnTo>
                      <a:pt x="41074" y="41457"/>
                    </a:lnTo>
                    <a:lnTo>
                      <a:pt x="33675" y="46995"/>
                    </a:lnTo>
                    <a:lnTo>
                      <a:pt x="26617" y="53260"/>
                    </a:lnTo>
                    <a:lnTo>
                      <a:pt x="20151" y="60729"/>
                    </a:lnTo>
                    <a:lnTo>
                      <a:pt x="14366" y="69565"/>
                    </a:lnTo>
                    <a:lnTo>
                      <a:pt x="9362" y="79644"/>
                    </a:lnTo>
                    <a:lnTo>
                      <a:pt x="5320" y="90727"/>
                    </a:lnTo>
                    <a:lnTo>
                      <a:pt x="2251" y="102564"/>
                    </a:lnTo>
                    <a:lnTo>
                      <a:pt x="339" y="114787"/>
                    </a:lnTo>
                    <a:lnTo>
                      <a:pt x="0" y="126937"/>
                    </a:lnTo>
                    <a:lnTo>
                      <a:pt x="1319" y="138766"/>
                    </a:lnTo>
                    <a:lnTo>
                      <a:pt x="4095" y="150062"/>
                    </a:lnTo>
                    <a:lnTo>
                      <a:pt x="8029" y="160566"/>
                    </a:lnTo>
                    <a:lnTo>
                      <a:pt x="12833" y="170214"/>
                    </a:lnTo>
                    <a:lnTo>
                      <a:pt x="18425" y="178947"/>
                    </a:lnTo>
                    <a:lnTo>
                      <a:pt x="24918" y="186621"/>
                    </a:lnTo>
                    <a:lnTo>
                      <a:pt x="32311" y="193254"/>
                    </a:lnTo>
                    <a:lnTo>
                      <a:pt x="40794" y="198845"/>
                    </a:lnTo>
                    <a:lnTo>
                      <a:pt x="50800" y="203290"/>
                    </a:lnTo>
                    <a:lnTo>
                      <a:pt x="62414" y="206631"/>
                    </a:lnTo>
                    <a:lnTo>
                      <a:pt x="75132" y="208729"/>
                    </a:lnTo>
                    <a:lnTo>
                      <a:pt x="88065" y="209193"/>
                    </a:lnTo>
                    <a:lnTo>
                      <a:pt x="100673" y="207958"/>
                    </a:lnTo>
                    <a:lnTo>
                      <a:pt x="112622" y="205237"/>
                    </a:lnTo>
                    <a:lnTo>
                      <a:pt x="123628" y="201341"/>
                    </a:lnTo>
                    <a:lnTo>
                      <a:pt x="133651" y="196566"/>
                    </a:lnTo>
                    <a:lnTo>
                      <a:pt x="142815" y="191159"/>
                    </a:lnTo>
                    <a:lnTo>
                      <a:pt x="151300" y="185306"/>
                    </a:lnTo>
                    <a:lnTo>
                      <a:pt x="159280" y="179146"/>
                    </a:lnTo>
                    <a:lnTo>
                      <a:pt x="166896" y="172774"/>
                    </a:lnTo>
                    <a:lnTo>
                      <a:pt x="174256" y="166259"/>
                    </a:lnTo>
                    <a:lnTo>
                      <a:pt x="181431" y="159637"/>
                    </a:lnTo>
                    <a:lnTo>
                      <a:pt x="188157" y="152624"/>
                    </a:lnTo>
                    <a:lnTo>
                      <a:pt x="193879" y="144644"/>
                    </a:lnTo>
                    <a:lnTo>
                      <a:pt x="198366" y="135461"/>
                    </a:lnTo>
                    <a:lnTo>
                      <a:pt x="201543" y="125148"/>
                    </a:lnTo>
                    <a:lnTo>
                      <a:pt x="203318" y="113907"/>
                    </a:lnTo>
                    <a:lnTo>
                      <a:pt x="203789" y="101965"/>
                    </a:lnTo>
                    <a:lnTo>
                      <a:pt x="203020" y="89670"/>
                    </a:lnTo>
                    <a:lnTo>
                      <a:pt x="200963" y="77472"/>
                    </a:lnTo>
                    <a:lnTo>
                      <a:pt x="197710" y="65616"/>
                    </a:lnTo>
                    <a:lnTo>
                      <a:pt x="193308" y="54466"/>
                    </a:lnTo>
                    <a:lnTo>
                      <a:pt x="187686" y="44577"/>
                    </a:lnTo>
                    <a:lnTo>
                      <a:pt x="180921" y="36131"/>
                    </a:lnTo>
                    <a:lnTo>
                      <a:pt x="173206" y="28995"/>
                    </a:lnTo>
                    <a:lnTo>
                      <a:pt x="164756" y="22917"/>
                    </a:lnTo>
                    <a:lnTo>
                      <a:pt x="155776" y="17642"/>
                    </a:lnTo>
                    <a:lnTo>
                      <a:pt x="146677" y="13096"/>
                    </a:lnTo>
                    <a:lnTo>
                      <a:pt x="137081" y="8939"/>
                    </a:lnTo>
                    <a:lnTo>
                      <a:pt x="125066" y="4800"/>
                    </a:lnTo>
                    <a:lnTo>
                      <a:pt x="107288" y="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5105533" y="3445431"/>
                <a:ext cx="617810" cy="467963"/>
              </a:xfrm>
              <a:custGeom>
                <a:avLst/>
                <a:gdLst/>
                <a:ahLst/>
                <a:cxnLst/>
                <a:rect l="0" t="0" r="0" b="0"/>
                <a:pathLst>
                  <a:path w="617810" h="467963">
                    <a:moveTo>
                      <a:pt x="427377" y="59907"/>
                    </a:moveTo>
                    <a:lnTo>
                      <a:pt x="421619" y="54279"/>
                    </a:lnTo>
                    <a:lnTo>
                      <a:pt x="415599" y="49501"/>
                    </a:lnTo>
                    <a:lnTo>
                      <a:pt x="408714" y="45133"/>
                    </a:lnTo>
                    <a:lnTo>
                      <a:pt x="401010" y="41037"/>
                    </a:lnTo>
                    <a:lnTo>
                      <a:pt x="392620" y="37142"/>
                    </a:lnTo>
                    <a:lnTo>
                      <a:pt x="383698" y="33396"/>
                    </a:lnTo>
                    <a:lnTo>
                      <a:pt x="374384" y="29755"/>
                    </a:lnTo>
                    <a:lnTo>
                      <a:pt x="364788" y="26189"/>
                    </a:lnTo>
                    <a:lnTo>
                      <a:pt x="354991" y="22675"/>
                    </a:lnTo>
                    <a:lnTo>
                      <a:pt x="344894" y="19195"/>
                    </a:lnTo>
                    <a:lnTo>
                      <a:pt x="334242" y="15740"/>
                    </a:lnTo>
                    <a:lnTo>
                      <a:pt x="322940" y="12306"/>
                    </a:lnTo>
                    <a:lnTo>
                      <a:pt x="311040" y="9046"/>
                    </a:lnTo>
                    <a:lnTo>
                      <a:pt x="298654" y="6255"/>
                    </a:lnTo>
                    <a:lnTo>
                      <a:pt x="285896" y="4056"/>
                    </a:lnTo>
                    <a:lnTo>
                      <a:pt x="272708" y="2415"/>
                    </a:lnTo>
                    <a:lnTo>
                      <a:pt x="258867" y="1234"/>
                    </a:lnTo>
                    <a:lnTo>
                      <a:pt x="244319" y="407"/>
                    </a:lnTo>
                    <a:lnTo>
                      <a:pt x="229450" y="0"/>
                    </a:lnTo>
                    <a:lnTo>
                      <a:pt x="214986" y="234"/>
                    </a:lnTo>
                    <a:lnTo>
                      <a:pt x="201306" y="1183"/>
                    </a:lnTo>
                    <a:lnTo>
                      <a:pt x="188453" y="2772"/>
                    </a:lnTo>
                    <a:lnTo>
                      <a:pt x="176314" y="4878"/>
                    </a:lnTo>
                    <a:lnTo>
                      <a:pt x="164735" y="7373"/>
                    </a:lnTo>
                    <a:lnTo>
                      <a:pt x="153570" y="10149"/>
                    </a:lnTo>
                    <a:lnTo>
                      <a:pt x="142702" y="13125"/>
                    </a:lnTo>
                    <a:lnTo>
                      <a:pt x="132041" y="16243"/>
                    </a:lnTo>
                    <a:lnTo>
                      <a:pt x="121523" y="19619"/>
                    </a:lnTo>
                    <a:lnTo>
                      <a:pt x="111104" y="23521"/>
                    </a:lnTo>
                    <a:lnTo>
                      <a:pt x="100756" y="28053"/>
                    </a:lnTo>
                    <a:lnTo>
                      <a:pt x="90616" y="33169"/>
                    </a:lnTo>
                    <a:lnTo>
                      <a:pt x="80969" y="38762"/>
                    </a:lnTo>
                    <a:lnTo>
                      <a:pt x="71932" y="44723"/>
                    </a:lnTo>
                    <a:lnTo>
                      <a:pt x="63628" y="51109"/>
                    </a:lnTo>
                    <a:lnTo>
                      <a:pt x="56251" y="58144"/>
                    </a:lnTo>
                    <a:lnTo>
                      <a:pt x="49812" y="65891"/>
                    </a:lnTo>
                    <a:lnTo>
                      <a:pt x="44023" y="74119"/>
                    </a:lnTo>
                    <a:lnTo>
                      <a:pt x="38413" y="82403"/>
                    </a:lnTo>
                    <a:lnTo>
                      <a:pt x="32697" y="90496"/>
                    </a:lnTo>
                    <a:lnTo>
                      <a:pt x="26931" y="98477"/>
                    </a:lnTo>
                    <a:lnTo>
                      <a:pt x="21411" y="106663"/>
                    </a:lnTo>
                    <a:lnTo>
                      <a:pt x="16299" y="115230"/>
                    </a:lnTo>
                    <a:lnTo>
                      <a:pt x="11765" y="124355"/>
                    </a:lnTo>
                    <a:lnTo>
                      <a:pt x="8046" y="134283"/>
                    </a:lnTo>
                    <a:lnTo>
                      <a:pt x="5189" y="145065"/>
                    </a:lnTo>
                    <a:lnTo>
                      <a:pt x="3091" y="156599"/>
                    </a:lnTo>
                    <a:lnTo>
                      <a:pt x="1595" y="168732"/>
                    </a:lnTo>
                    <a:lnTo>
                      <a:pt x="553" y="181312"/>
                    </a:lnTo>
                    <a:lnTo>
                      <a:pt x="0" y="194216"/>
                    </a:lnTo>
                    <a:lnTo>
                      <a:pt x="137" y="207347"/>
                    </a:lnTo>
                    <a:lnTo>
                      <a:pt x="1015" y="220635"/>
                    </a:lnTo>
                    <a:lnTo>
                      <a:pt x="2393" y="234032"/>
                    </a:lnTo>
                    <a:lnTo>
                      <a:pt x="3841" y="247501"/>
                    </a:lnTo>
                    <a:lnTo>
                      <a:pt x="5108" y="261012"/>
                    </a:lnTo>
                    <a:lnTo>
                      <a:pt x="6437" y="274230"/>
                    </a:lnTo>
                    <a:lnTo>
                      <a:pt x="8433" y="286548"/>
                    </a:lnTo>
                    <a:lnTo>
                      <a:pt x="11390" y="297711"/>
                    </a:lnTo>
                    <a:lnTo>
                      <a:pt x="15138" y="307936"/>
                    </a:lnTo>
                    <a:lnTo>
                      <a:pt x="19223" y="317716"/>
                    </a:lnTo>
                    <a:lnTo>
                      <a:pt x="23342" y="327385"/>
                    </a:lnTo>
                    <a:lnTo>
                      <a:pt x="27522" y="336941"/>
                    </a:lnTo>
                    <a:lnTo>
                      <a:pt x="32028" y="346132"/>
                    </a:lnTo>
                    <a:lnTo>
                      <a:pt x="36997" y="354836"/>
                    </a:lnTo>
                    <a:lnTo>
                      <a:pt x="42423" y="363066"/>
                    </a:lnTo>
                    <a:lnTo>
                      <a:pt x="48231" y="370903"/>
                    </a:lnTo>
                    <a:lnTo>
                      <a:pt x="54337" y="378437"/>
                    </a:lnTo>
                    <a:lnTo>
                      <a:pt x="60824" y="385750"/>
                    </a:lnTo>
                    <a:lnTo>
                      <a:pt x="67926" y="392904"/>
                    </a:lnTo>
                    <a:lnTo>
                      <a:pt x="75723" y="399949"/>
                    </a:lnTo>
                    <a:lnTo>
                      <a:pt x="84149" y="406918"/>
                    </a:lnTo>
                    <a:lnTo>
                      <a:pt x="93083" y="413835"/>
                    </a:lnTo>
                    <a:lnTo>
                      <a:pt x="102404" y="420713"/>
                    </a:lnTo>
                    <a:lnTo>
                      <a:pt x="112167" y="427404"/>
                    </a:lnTo>
                    <a:lnTo>
                      <a:pt x="122588" y="433617"/>
                    </a:lnTo>
                    <a:lnTo>
                      <a:pt x="133727" y="439234"/>
                    </a:lnTo>
                    <a:lnTo>
                      <a:pt x="145351" y="444287"/>
                    </a:lnTo>
                    <a:lnTo>
                      <a:pt x="157034" y="448879"/>
                    </a:lnTo>
                    <a:lnTo>
                      <a:pt x="168532" y="453115"/>
                    </a:lnTo>
                    <a:lnTo>
                      <a:pt x="180085" y="456930"/>
                    </a:lnTo>
                    <a:lnTo>
                      <a:pt x="192303" y="460102"/>
                    </a:lnTo>
                    <a:lnTo>
                      <a:pt x="205480" y="462561"/>
                    </a:lnTo>
                    <a:lnTo>
                      <a:pt x="219447" y="464376"/>
                    </a:lnTo>
                    <a:lnTo>
                      <a:pt x="233749" y="465676"/>
                    </a:lnTo>
                    <a:lnTo>
                      <a:pt x="248085" y="466586"/>
                    </a:lnTo>
                    <a:lnTo>
                      <a:pt x="262481" y="467215"/>
                    </a:lnTo>
                    <a:lnTo>
                      <a:pt x="277204" y="467645"/>
                    </a:lnTo>
                    <a:lnTo>
                      <a:pt x="292390" y="467932"/>
                    </a:lnTo>
                    <a:lnTo>
                      <a:pt x="308031" y="467962"/>
                    </a:lnTo>
                    <a:lnTo>
                      <a:pt x="324054" y="467465"/>
                    </a:lnTo>
                    <a:lnTo>
                      <a:pt x="340364" y="466339"/>
                    </a:lnTo>
                    <a:lnTo>
                      <a:pt x="356563" y="464627"/>
                    </a:lnTo>
                    <a:lnTo>
                      <a:pt x="371993" y="462438"/>
                    </a:lnTo>
                    <a:lnTo>
                      <a:pt x="386363" y="459889"/>
                    </a:lnTo>
                    <a:lnTo>
                      <a:pt x="399859" y="457074"/>
                    </a:lnTo>
                    <a:lnTo>
                      <a:pt x="412953" y="454074"/>
                    </a:lnTo>
                    <a:lnTo>
                      <a:pt x="425966" y="450940"/>
                    </a:lnTo>
                    <a:lnTo>
                      <a:pt x="438885" y="447553"/>
                    </a:lnTo>
                    <a:lnTo>
                      <a:pt x="451454" y="443644"/>
                    </a:lnTo>
                    <a:lnTo>
                      <a:pt x="463544" y="439111"/>
                    </a:lnTo>
                    <a:lnTo>
                      <a:pt x="475168" y="434159"/>
                    </a:lnTo>
                    <a:lnTo>
                      <a:pt x="486402" y="429192"/>
                    </a:lnTo>
                    <a:lnTo>
                      <a:pt x="497331" y="424446"/>
                    </a:lnTo>
                    <a:lnTo>
                      <a:pt x="507878" y="419830"/>
                    </a:lnTo>
                    <a:lnTo>
                      <a:pt x="517806" y="415023"/>
                    </a:lnTo>
                    <a:lnTo>
                      <a:pt x="527038" y="409849"/>
                    </a:lnTo>
                    <a:lnTo>
                      <a:pt x="535640" y="404285"/>
                    </a:lnTo>
                    <a:lnTo>
                      <a:pt x="543734" y="398383"/>
                    </a:lnTo>
                    <a:lnTo>
                      <a:pt x="551444" y="392213"/>
                    </a:lnTo>
                    <a:lnTo>
                      <a:pt x="558876" y="385684"/>
                    </a:lnTo>
                    <a:lnTo>
                      <a:pt x="566111" y="378553"/>
                    </a:lnTo>
                    <a:lnTo>
                      <a:pt x="573206" y="370738"/>
                    </a:lnTo>
                    <a:lnTo>
                      <a:pt x="580043" y="362298"/>
                    </a:lnTo>
                    <a:lnTo>
                      <a:pt x="586356" y="353356"/>
                    </a:lnTo>
                    <a:lnTo>
                      <a:pt x="592039" y="344033"/>
                    </a:lnTo>
                    <a:lnTo>
                      <a:pt x="597137" y="334434"/>
                    </a:lnTo>
                    <a:lnTo>
                      <a:pt x="601759" y="324640"/>
                    </a:lnTo>
                    <a:lnTo>
                      <a:pt x="606014" y="314707"/>
                    </a:lnTo>
                    <a:lnTo>
                      <a:pt x="609843" y="304517"/>
                    </a:lnTo>
                    <a:lnTo>
                      <a:pt x="613024" y="293803"/>
                    </a:lnTo>
                    <a:lnTo>
                      <a:pt x="615484" y="282463"/>
                    </a:lnTo>
                    <a:lnTo>
                      <a:pt x="617136" y="270702"/>
                    </a:lnTo>
                    <a:lnTo>
                      <a:pt x="617809" y="258927"/>
                    </a:lnTo>
                    <a:lnTo>
                      <a:pt x="617505" y="247376"/>
                    </a:lnTo>
                    <a:lnTo>
                      <a:pt x="616363" y="236118"/>
                    </a:lnTo>
                    <a:lnTo>
                      <a:pt x="614567" y="225130"/>
                    </a:lnTo>
                    <a:lnTo>
                      <a:pt x="612278" y="214361"/>
                    </a:lnTo>
                    <a:lnTo>
                      <a:pt x="609476" y="203758"/>
                    </a:lnTo>
                    <a:lnTo>
                      <a:pt x="605967" y="193274"/>
                    </a:lnTo>
                    <a:lnTo>
                      <a:pt x="601707" y="182876"/>
                    </a:lnTo>
                    <a:lnTo>
                      <a:pt x="596939" y="172536"/>
                    </a:lnTo>
                    <a:lnTo>
                      <a:pt x="592095" y="162236"/>
                    </a:lnTo>
                    <a:lnTo>
                      <a:pt x="587429" y="151968"/>
                    </a:lnTo>
                    <a:lnTo>
                      <a:pt x="582701" y="141882"/>
                    </a:lnTo>
                    <a:lnTo>
                      <a:pt x="577303" y="132270"/>
                    </a:lnTo>
                    <a:lnTo>
                      <a:pt x="570937" y="123253"/>
                    </a:lnTo>
                    <a:lnTo>
                      <a:pt x="563618" y="114797"/>
                    </a:lnTo>
                    <a:lnTo>
                      <a:pt x="555498" y="106802"/>
                    </a:lnTo>
                    <a:lnTo>
                      <a:pt x="546759" y="99159"/>
                    </a:lnTo>
                    <a:lnTo>
                      <a:pt x="537404" y="91771"/>
                    </a:lnTo>
                    <a:lnTo>
                      <a:pt x="527264" y="84565"/>
                    </a:lnTo>
                    <a:lnTo>
                      <a:pt x="516317" y="77495"/>
                    </a:lnTo>
                    <a:lnTo>
                      <a:pt x="504695" y="70814"/>
                    </a:lnTo>
                    <a:lnTo>
                      <a:pt x="491166" y="64414"/>
                    </a:lnTo>
                    <a:lnTo>
                      <a:pt x="471287" y="57730"/>
                    </a:lnTo>
                    <a:lnTo>
                      <a:pt x="437593" y="49692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3" name="Group 152"/>
            <p:cNvGrpSpPr/>
            <p:nvPr/>
          </p:nvGrpSpPr>
          <p:grpSpPr>
            <a:xfrm>
              <a:off x="3510873" y="4434968"/>
              <a:ext cx="2208395" cy="469924"/>
              <a:chOff x="3510873" y="4434968"/>
              <a:chExt cx="2208395" cy="469924"/>
            </a:xfrm>
          </p:grpSpPr>
          <p:sp>
            <p:nvSpPr>
              <p:cNvPr id="139" name="Freeform 138"/>
              <p:cNvSpPr/>
              <p:nvPr/>
            </p:nvSpPr>
            <p:spPr>
              <a:xfrm>
                <a:off x="3510873" y="4455219"/>
                <a:ext cx="152564" cy="247801"/>
              </a:xfrm>
              <a:custGeom>
                <a:avLst/>
                <a:gdLst/>
                <a:ahLst/>
                <a:cxnLst/>
                <a:rect l="0" t="0" r="0" b="0"/>
                <a:pathLst>
                  <a:path w="152564" h="247801">
                    <a:moveTo>
                      <a:pt x="40190" y="41044"/>
                    </a:moveTo>
                    <a:lnTo>
                      <a:pt x="37330" y="48512"/>
                    </a:lnTo>
                    <a:lnTo>
                      <a:pt x="35133" y="48100"/>
                    </a:lnTo>
                    <a:lnTo>
                      <a:pt x="34573" y="42925"/>
                    </a:lnTo>
                    <a:lnTo>
                      <a:pt x="35862" y="35657"/>
                    </a:lnTo>
                    <a:lnTo>
                      <a:pt x="38872" y="27624"/>
                    </a:lnTo>
                    <a:lnTo>
                      <a:pt x="43531" y="19866"/>
                    </a:lnTo>
                    <a:lnTo>
                      <a:pt x="49639" y="12881"/>
                    </a:lnTo>
                    <a:lnTo>
                      <a:pt x="56909" y="7066"/>
                    </a:lnTo>
                    <a:lnTo>
                      <a:pt x="65058" y="2912"/>
                    </a:lnTo>
                    <a:lnTo>
                      <a:pt x="73840" y="521"/>
                    </a:lnTo>
                    <a:lnTo>
                      <a:pt x="82911" y="0"/>
                    </a:lnTo>
                    <a:lnTo>
                      <a:pt x="91833" y="1626"/>
                    </a:lnTo>
                    <a:lnTo>
                      <a:pt x="100374" y="5344"/>
                    </a:lnTo>
                    <a:lnTo>
                      <a:pt x="108180" y="10997"/>
                    </a:lnTo>
                    <a:lnTo>
                      <a:pt x="114707" y="18488"/>
                    </a:lnTo>
                    <a:lnTo>
                      <a:pt x="119777" y="27586"/>
                    </a:lnTo>
                    <a:lnTo>
                      <a:pt x="123528" y="37968"/>
                    </a:lnTo>
                    <a:lnTo>
                      <a:pt x="126214" y="49318"/>
                    </a:lnTo>
                    <a:lnTo>
                      <a:pt x="128092" y="61370"/>
                    </a:lnTo>
                    <a:lnTo>
                      <a:pt x="129225" y="73917"/>
                    </a:lnTo>
                    <a:lnTo>
                      <a:pt x="129486" y="86809"/>
                    </a:lnTo>
                    <a:lnTo>
                      <a:pt x="128874" y="99937"/>
                    </a:lnTo>
                    <a:lnTo>
                      <a:pt x="127510" y="113226"/>
                    </a:lnTo>
                    <a:lnTo>
                      <a:pt x="125557" y="126625"/>
                    </a:lnTo>
                    <a:lnTo>
                      <a:pt x="123160" y="140088"/>
                    </a:lnTo>
                    <a:lnTo>
                      <a:pt x="120284" y="153274"/>
                    </a:lnTo>
                    <a:lnTo>
                      <a:pt x="116726" y="165569"/>
                    </a:lnTo>
                    <a:lnTo>
                      <a:pt x="112427" y="176713"/>
                    </a:lnTo>
                    <a:lnTo>
                      <a:pt x="107468" y="186762"/>
                    </a:lnTo>
                    <a:lnTo>
                      <a:pt x="101981" y="195907"/>
                    </a:lnTo>
                    <a:lnTo>
                      <a:pt x="96092" y="204360"/>
                    </a:lnTo>
                    <a:lnTo>
                      <a:pt x="89754" y="212309"/>
                    </a:lnTo>
                    <a:lnTo>
                      <a:pt x="82751" y="219899"/>
                    </a:lnTo>
                    <a:lnTo>
                      <a:pt x="75017" y="227232"/>
                    </a:lnTo>
                    <a:lnTo>
                      <a:pt x="66468" y="234065"/>
                    </a:lnTo>
                    <a:lnTo>
                      <a:pt x="56935" y="239859"/>
                    </a:lnTo>
                    <a:lnTo>
                      <a:pt x="46435" y="244387"/>
                    </a:lnTo>
                    <a:lnTo>
                      <a:pt x="35586" y="247261"/>
                    </a:lnTo>
                    <a:lnTo>
                      <a:pt x="25463" y="247800"/>
                    </a:lnTo>
                    <a:lnTo>
                      <a:pt x="16621" y="245857"/>
                    </a:lnTo>
                    <a:lnTo>
                      <a:pt x="9422" y="241723"/>
                    </a:lnTo>
                    <a:lnTo>
                      <a:pt x="4271" y="235846"/>
                    </a:lnTo>
                    <a:lnTo>
                      <a:pt x="1175" y="228668"/>
                    </a:lnTo>
                    <a:lnTo>
                      <a:pt x="0" y="220712"/>
                    </a:lnTo>
                    <a:lnTo>
                      <a:pt x="664" y="212554"/>
                    </a:lnTo>
                    <a:lnTo>
                      <a:pt x="2940" y="204528"/>
                    </a:lnTo>
                    <a:lnTo>
                      <a:pt x="6667" y="196907"/>
                    </a:lnTo>
                    <a:lnTo>
                      <a:pt x="11828" y="189989"/>
                    </a:lnTo>
                    <a:lnTo>
                      <a:pt x="18283" y="183866"/>
                    </a:lnTo>
                    <a:lnTo>
                      <a:pt x="25955" y="178619"/>
                    </a:lnTo>
                    <a:lnTo>
                      <a:pt x="34891" y="174405"/>
                    </a:lnTo>
                    <a:lnTo>
                      <a:pt x="44990" y="171218"/>
                    </a:lnTo>
                    <a:lnTo>
                      <a:pt x="55735" y="169224"/>
                    </a:lnTo>
                    <a:lnTo>
                      <a:pt x="66305" y="168831"/>
                    </a:lnTo>
                    <a:lnTo>
                      <a:pt x="76253" y="170112"/>
                    </a:lnTo>
                    <a:lnTo>
                      <a:pt x="85645" y="172863"/>
                    </a:lnTo>
                    <a:lnTo>
                      <a:pt x="94855" y="176780"/>
                    </a:lnTo>
                    <a:lnTo>
                      <a:pt x="104135" y="181559"/>
                    </a:lnTo>
                    <a:lnTo>
                      <a:pt x="113325" y="186662"/>
                    </a:lnTo>
                    <a:lnTo>
                      <a:pt x="122936" y="191815"/>
                    </a:lnTo>
                    <a:lnTo>
                      <a:pt x="134899" y="197465"/>
                    </a:lnTo>
                    <a:lnTo>
                      <a:pt x="152563" y="204495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3724730" y="4598420"/>
                <a:ext cx="10217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217" h="1">
                    <a:moveTo>
                      <a:pt x="10216" y="0"/>
                    </a:moveTo>
                    <a:lnTo>
                      <a:pt x="0" y="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3820397" y="4447506"/>
                <a:ext cx="159727" cy="240588"/>
              </a:xfrm>
              <a:custGeom>
                <a:avLst/>
                <a:gdLst/>
                <a:ahLst/>
                <a:cxnLst/>
                <a:rect l="0" t="0" r="0" b="0"/>
                <a:pathLst>
                  <a:path w="159727" h="240588">
                    <a:moveTo>
                      <a:pt x="139294" y="58972"/>
                    </a:moveTo>
                    <a:lnTo>
                      <a:pt x="133601" y="50433"/>
                    </a:lnTo>
                    <a:lnTo>
                      <a:pt x="128201" y="42334"/>
                    </a:lnTo>
                    <a:lnTo>
                      <a:pt x="122571" y="33903"/>
                    </a:lnTo>
                    <a:lnTo>
                      <a:pt x="116503" y="25388"/>
                    </a:lnTo>
                    <a:lnTo>
                      <a:pt x="109732" y="17433"/>
                    </a:lnTo>
                    <a:lnTo>
                      <a:pt x="102182" y="10377"/>
                    </a:lnTo>
                    <a:lnTo>
                      <a:pt x="93933" y="4707"/>
                    </a:lnTo>
                    <a:lnTo>
                      <a:pt x="85123" y="1179"/>
                    </a:lnTo>
                    <a:lnTo>
                      <a:pt x="75897" y="0"/>
                    </a:lnTo>
                    <a:lnTo>
                      <a:pt x="66529" y="920"/>
                    </a:lnTo>
                    <a:lnTo>
                      <a:pt x="57407" y="3522"/>
                    </a:lnTo>
                    <a:lnTo>
                      <a:pt x="48728" y="7391"/>
                    </a:lnTo>
                    <a:lnTo>
                      <a:pt x="40664" y="12335"/>
                    </a:lnTo>
                    <a:lnTo>
                      <a:pt x="33449" y="18384"/>
                    </a:lnTo>
                    <a:lnTo>
                      <a:pt x="27122" y="25476"/>
                    </a:lnTo>
                    <a:lnTo>
                      <a:pt x="21575" y="33756"/>
                    </a:lnTo>
                    <a:lnTo>
                      <a:pt x="16642" y="43625"/>
                    </a:lnTo>
                    <a:lnTo>
                      <a:pt x="12174" y="55152"/>
                    </a:lnTo>
                    <a:lnTo>
                      <a:pt x="8202" y="67976"/>
                    </a:lnTo>
                    <a:lnTo>
                      <a:pt x="4924" y="81497"/>
                    </a:lnTo>
                    <a:lnTo>
                      <a:pt x="2399" y="95302"/>
                    </a:lnTo>
                    <a:lnTo>
                      <a:pt x="703" y="109339"/>
                    </a:lnTo>
                    <a:lnTo>
                      <a:pt x="0" y="123820"/>
                    </a:lnTo>
                    <a:lnTo>
                      <a:pt x="288" y="138833"/>
                    </a:lnTo>
                    <a:lnTo>
                      <a:pt x="1585" y="154031"/>
                    </a:lnTo>
                    <a:lnTo>
                      <a:pt x="4003" y="168723"/>
                    </a:lnTo>
                    <a:lnTo>
                      <a:pt x="7502" y="182556"/>
                    </a:lnTo>
                    <a:lnTo>
                      <a:pt x="12071" y="195348"/>
                    </a:lnTo>
                    <a:lnTo>
                      <a:pt x="17805" y="206929"/>
                    </a:lnTo>
                    <a:lnTo>
                      <a:pt x="24645" y="217328"/>
                    </a:lnTo>
                    <a:lnTo>
                      <a:pt x="32412" y="226252"/>
                    </a:lnTo>
                    <a:lnTo>
                      <a:pt x="40895" y="233026"/>
                    </a:lnTo>
                    <a:lnTo>
                      <a:pt x="49906" y="237477"/>
                    </a:lnTo>
                    <a:lnTo>
                      <a:pt x="59294" y="239859"/>
                    </a:lnTo>
                    <a:lnTo>
                      <a:pt x="68946" y="240587"/>
                    </a:lnTo>
                    <a:lnTo>
                      <a:pt x="78776" y="240066"/>
                    </a:lnTo>
                    <a:lnTo>
                      <a:pt x="88566" y="238321"/>
                    </a:lnTo>
                    <a:lnTo>
                      <a:pt x="97980" y="235022"/>
                    </a:lnTo>
                    <a:lnTo>
                      <a:pt x="106864" y="230111"/>
                    </a:lnTo>
                    <a:lnTo>
                      <a:pt x="115230" y="223788"/>
                    </a:lnTo>
                    <a:lnTo>
                      <a:pt x="123166" y="216347"/>
                    </a:lnTo>
                    <a:lnTo>
                      <a:pt x="130761" y="208084"/>
                    </a:lnTo>
                    <a:lnTo>
                      <a:pt x="137812" y="199674"/>
                    </a:lnTo>
                    <a:lnTo>
                      <a:pt x="144508" y="191347"/>
                    </a:lnTo>
                    <a:lnTo>
                      <a:pt x="151441" y="182375"/>
                    </a:lnTo>
                    <a:lnTo>
                      <a:pt x="159726" y="171345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4031201" y="4475831"/>
                <a:ext cx="91943" cy="204315"/>
              </a:xfrm>
              <a:custGeom>
                <a:avLst/>
                <a:gdLst/>
                <a:ahLst/>
                <a:cxnLst/>
                <a:rect l="0" t="0" r="0" b="0"/>
                <a:pathLst>
                  <a:path w="91943" h="204315">
                    <a:moveTo>
                      <a:pt x="1" y="0"/>
                    </a:moveTo>
                    <a:lnTo>
                      <a:pt x="0" y="11386"/>
                    </a:lnTo>
                    <a:lnTo>
                      <a:pt x="0" y="22185"/>
                    </a:lnTo>
                    <a:lnTo>
                      <a:pt x="5" y="33439"/>
                    </a:lnTo>
                    <a:lnTo>
                      <a:pt x="173" y="45238"/>
                    </a:lnTo>
                    <a:lnTo>
                      <a:pt x="802" y="57522"/>
                    </a:lnTo>
                    <a:lnTo>
                      <a:pt x="2013" y="70190"/>
                    </a:lnTo>
                    <a:lnTo>
                      <a:pt x="3616" y="83146"/>
                    </a:lnTo>
                    <a:lnTo>
                      <a:pt x="5216" y="96308"/>
                    </a:lnTo>
                    <a:lnTo>
                      <a:pt x="6577" y="109616"/>
                    </a:lnTo>
                    <a:lnTo>
                      <a:pt x="7638" y="123025"/>
                    </a:lnTo>
                    <a:lnTo>
                      <a:pt x="8421" y="136502"/>
                    </a:lnTo>
                    <a:lnTo>
                      <a:pt x="8970" y="149997"/>
                    </a:lnTo>
                    <a:lnTo>
                      <a:pt x="8938" y="162391"/>
                    </a:lnTo>
                    <a:lnTo>
                      <a:pt x="7900" y="170219"/>
                    </a:lnTo>
                    <a:lnTo>
                      <a:pt x="6597" y="171387"/>
                    </a:lnTo>
                    <a:lnTo>
                      <a:pt x="6092" y="167618"/>
                    </a:lnTo>
                    <a:lnTo>
                      <a:pt x="6747" y="160887"/>
                    </a:lnTo>
                    <a:lnTo>
                      <a:pt x="8705" y="152896"/>
                    </a:lnTo>
                    <a:lnTo>
                      <a:pt x="11887" y="144636"/>
                    </a:lnTo>
                    <a:lnTo>
                      <a:pt x="16240" y="137005"/>
                    </a:lnTo>
                    <a:lnTo>
                      <a:pt x="21828" y="131025"/>
                    </a:lnTo>
                    <a:lnTo>
                      <a:pt x="28565" y="127076"/>
                    </a:lnTo>
                    <a:lnTo>
                      <a:pt x="36098" y="125176"/>
                    </a:lnTo>
                    <a:lnTo>
                      <a:pt x="43909" y="125279"/>
                    </a:lnTo>
                    <a:lnTo>
                      <a:pt x="51670" y="127142"/>
                    </a:lnTo>
                    <a:lnTo>
                      <a:pt x="59100" y="130575"/>
                    </a:lnTo>
                    <a:lnTo>
                      <a:pt x="65881" y="135529"/>
                    </a:lnTo>
                    <a:lnTo>
                      <a:pt x="71909" y="141838"/>
                    </a:lnTo>
                    <a:lnTo>
                      <a:pt x="77106" y="149359"/>
                    </a:lnTo>
                    <a:lnTo>
                      <a:pt x="81842" y="159087"/>
                    </a:lnTo>
                    <a:lnTo>
                      <a:pt x="86532" y="175126"/>
                    </a:lnTo>
                    <a:lnTo>
                      <a:pt x="91942" y="204314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4152053" y="4549653"/>
                <a:ext cx="144757" cy="109989"/>
              </a:xfrm>
              <a:custGeom>
                <a:avLst/>
                <a:gdLst/>
                <a:ahLst/>
                <a:cxnLst/>
                <a:rect l="0" t="0" r="0" b="0"/>
                <a:pathLst>
                  <a:path w="144757" h="109989">
                    <a:moveTo>
                      <a:pt x="103894" y="48767"/>
                    </a:moveTo>
                    <a:lnTo>
                      <a:pt x="100982" y="37511"/>
                    </a:lnTo>
                    <a:lnTo>
                      <a:pt x="97662" y="27955"/>
                    </a:lnTo>
                    <a:lnTo>
                      <a:pt x="93585" y="19230"/>
                    </a:lnTo>
                    <a:lnTo>
                      <a:pt x="88663" y="11543"/>
                    </a:lnTo>
                    <a:lnTo>
                      <a:pt x="82715" y="5641"/>
                    </a:lnTo>
                    <a:lnTo>
                      <a:pt x="75745" y="1800"/>
                    </a:lnTo>
                    <a:lnTo>
                      <a:pt x="67898" y="0"/>
                    </a:lnTo>
                    <a:lnTo>
                      <a:pt x="59364" y="181"/>
                    </a:lnTo>
                    <a:lnTo>
                      <a:pt x="50330" y="2104"/>
                    </a:lnTo>
                    <a:lnTo>
                      <a:pt x="41257" y="5579"/>
                    </a:lnTo>
                    <a:lnTo>
                      <a:pt x="32850" y="10563"/>
                    </a:lnTo>
                    <a:lnTo>
                      <a:pt x="25439" y="16893"/>
                    </a:lnTo>
                    <a:lnTo>
                      <a:pt x="19017" y="24314"/>
                    </a:lnTo>
                    <a:lnTo>
                      <a:pt x="13428" y="32565"/>
                    </a:lnTo>
                    <a:lnTo>
                      <a:pt x="8488" y="41420"/>
                    </a:lnTo>
                    <a:lnTo>
                      <a:pt x="4347" y="50703"/>
                    </a:lnTo>
                    <a:lnTo>
                      <a:pt x="1465" y="60285"/>
                    </a:lnTo>
                    <a:lnTo>
                      <a:pt x="0" y="70064"/>
                    </a:lnTo>
                    <a:lnTo>
                      <a:pt x="134" y="79656"/>
                    </a:lnTo>
                    <a:lnTo>
                      <a:pt x="2216" y="88419"/>
                    </a:lnTo>
                    <a:lnTo>
                      <a:pt x="6243" y="96064"/>
                    </a:lnTo>
                    <a:lnTo>
                      <a:pt x="11941" y="102315"/>
                    </a:lnTo>
                    <a:lnTo>
                      <a:pt x="18948" y="106758"/>
                    </a:lnTo>
                    <a:lnTo>
                      <a:pt x="26922" y="109339"/>
                    </a:lnTo>
                    <a:lnTo>
                      <a:pt x="35430" y="109988"/>
                    </a:lnTo>
                    <a:lnTo>
                      <a:pt x="43967" y="108447"/>
                    </a:lnTo>
                    <a:lnTo>
                      <a:pt x="52251" y="104788"/>
                    </a:lnTo>
                    <a:lnTo>
                      <a:pt x="60047" y="99342"/>
                    </a:lnTo>
                    <a:lnTo>
                      <a:pt x="67082" y="92505"/>
                    </a:lnTo>
                    <a:lnTo>
                      <a:pt x="73293" y="84662"/>
                    </a:lnTo>
                    <a:lnTo>
                      <a:pt x="78953" y="76908"/>
                    </a:lnTo>
                    <a:lnTo>
                      <a:pt x="85332" y="71234"/>
                    </a:lnTo>
                    <a:lnTo>
                      <a:pt x="92930" y="68867"/>
                    </a:lnTo>
                    <a:lnTo>
                      <a:pt x="100423" y="69785"/>
                    </a:lnTo>
                    <a:lnTo>
                      <a:pt x="107539" y="73364"/>
                    </a:lnTo>
                    <a:lnTo>
                      <a:pt x="114311" y="78298"/>
                    </a:lnTo>
                    <a:lnTo>
                      <a:pt x="121428" y="83132"/>
                    </a:lnTo>
                    <a:lnTo>
                      <a:pt x="130606" y="87193"/>
                    </a:lnTo>
                    <a:lnTo>
                      <a:pt x="144756" y="8963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4318495" y="4524932"/>
                <a:ext cx="100904" cy="104136"/>
              </a:xfrm>
              <a:custGeom>
                <a:avLst/>
                <a:gdLst/>
                <a:ahLst/>
                <a:cxnLst/>
                <a:rect l="0" t="0" r="0" b="0"/>
                <a:pathLst>
                  <a:path w="100904" h="104136">
                    <a:moveTo>
                      <a:pt x="8962" y="42840"/>
                    </a:moveTo>
                    <a:lnTo>
                      <a:pt x="8962" y="54227"/>
                    </a:lnTo>
                    <a:lnTo>
                      <a:pt x="8962" y="65025"/>
                    </a:lnTo>
                    <a:lnTo>
                      <a:pt x="8934" y="76206"/>
                    </a:lnTo>
                    <a:lnTo>
                      <a:pt x="7939" y="85309"/>
                    </a:lnTo>
                    <a:lnTo>
                      <a:pt x="5605" y="88622"/>
                    </a:lnTo>
                    <a:lnTo>
                      <a:pt x="3444" y="86369"/>
                    </a:lnTo>
                    <a:lnTo>
                      <a:pt x="1879" y="80134"/>
                    </a:lnTo>
                    <a:lnTo>
                      <a:pt x="821" y="71286"/>
                    </a:lnTo>
                    <a:lnTo>
                      <a:pt x="128" y="60770"/>
                    </a:lnTo>
                    <a:lnTo>
                      <a:pt x="0" y="49502"/>
                    </a:lnTo>
                    <a:lnTo>
                      <a:pt x="952" y="38461"/>
                    </a:lnTo>
                    <a:lnTo>
                      <a:pt x="3190" y="28151"/>
                    </a:lnTo>
                    <a:lnTo>
                      <a:pt x="6934" y="18983"/>
                    </a:lnTo>
                    <a:lnTo>
                      <a:pt x="12559" y="11456"/>
                    </a:lnTo>
                    <a:lnTo>
                      <a:pt x="20078" y="5682"/>
                    </a:lnTo>
                    <a:lnTo>
                      <a:pt x="28909" y="1770"/>
                    </a:lnTo>
                    <a:lnTo>
                      <a:pt x="38105" y="0"/>
                    </a:lnTo>
                    <a:lnTo>
                      <a:pt x="47082" y="319"/>
                    </a:lnTo>
                    <a:lnTo>
                      <a:pt x="55472" y="2570"/>
                    </a:lnTo>
                    <a:lnTo>
                      <a:pt x="62970" y="6660"/>
                    </a:lnTo>
                    <a:lnTo>
                      <a:pt x="69517" y="12353"/>
                    </a:lnTo>
                    <a:lnTo>
                      <a:pt x="75229" y="19331"/>
                    </a:lnTo>
                    <a:lnTo>
                      <a:pt x="80278" y="27277"/>
                    </a:lnTo>
                    <a:lnTo>
                      <a:pt x="84828" y="35924"/>
                    </a:lnTo>
                    <a:lnTo>
                      <a:pt x="88870" y="45184"/>
                    </a:lnTo>
                    <a:lnTo>
                      <a:pt x="92626" y="56348"/>
                    </a:lnTo>
                    <a:lnTo>
                      <a:pt x="96431" y="73647"/>
                    </a:lnTo>
                    <a:lnTo>
                      <a:pt x="100903" y="104135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4439830" y="4519222"/>
                <a:ext cx="121348" cy="385670"/>
              </a:xfrm>
              <a:custGeom>
                <a:avLst/>
                <a:gdLst/>
                <a:ahLst/>
                <a:cxnLst/>
                <a:rect l="0" t="0" r="0" b="0"/>
                <a:pathLst>
                  <a:path w="121348" h="385670">
                    <a:moveTo>
                      <a:pt x="81725" y="89413"/>
                    </a:moveTo>
                    <a:lnTo>
                      <a:pt x="87354" y="83655"/>
                    </a:lnTo>
                    <a:lnTo>
                      <a:pt x="92132" y="77635"/>
                    </a:lnTo>
                    <a:lnTo>
                      <a:pt x="96491" y="70750"/>
                    </a:lnTo>
                    <a:lnTo>
                      <a:pt x="100252" y="63045"/>
                    </a:lnTo>
                    <a:lnTo>
                      <a:pt x="102888" y="54656"/>
                    </a:lnTo>
                    <a:lnTo>
                      <a:pt x="104198" y="45739"/>
                    </a:lnTo>
                    <a:lnTo>
                      <a:pt x="104129" y="36592"/>
                    </a:lnTo>
                    <a:lnTo>
                      <a:pt x="102609" y="27626"/>
                    </a:lnTo>
                    <a:lnTo>
                      <a:pt x="99744" y="19061"/>
                    </a:lnTo>
                    <a:lnTo>
                      <a:pt x="95454" y="11406"/>
                    </a:lnTo>
                    <a:lnTo>
                      <a:pt x="89398" y="5499"/>
                    </a:lnTo>
                    <a:lnTo>
                      <a:pt x="81565" y="1648"/>
                    </a:lnTo>
                    <a:lnTo>
                      <a:pt x="72672" y="0"/>
                    </a:lnTo>
                    <a:lnTo>
                      <a:pt x="63944" y="798"/>
                    </a:lnTo>
                    <a:lnTo>
                      <a:pt x="56068" y="3923"/>
                    </a:lnTo>
                    <a:lnTo>
                      <a:pt x="49205" y="8995"/>
                    </a:lnTo>
                    <a:lnTo>
                      <a:pt x="43255" y="15574"/>
                    </a:lnTo>
                    <a:lnTo>
                      <a:pt x="38037" y="23265"/>
                    </a:lnTo>
                    <a:lnTo>
                      <a:pt x="33530" y="31912"/>
                    </a:lnTo>
                    <a:lnTo>
                      <a:pt x="29879" y="41575"/>
                    </a:lnTo>
                    <a:lnTo>
                      <a:pt x="27100" y="52201"/>
                    </a:lnTo>
                    <a:lnTo>
                      <a:pt x="25396" y="63480"/>
                    </a:lnTo>
                    <a:lnTo>
                      <a:pt x="25203" y="74932"/>
                    </a:lnTo>
                    <a:lnTo>
                      <a:pt x="26627" y="86248"/>
                    </a:lnTo>
                    <a:lnTo>
                      <a:pt x="29640" y="96690"/>
                    </a:lnTo>
                    <a:lnTo>
                      <a:pt x="34250" y="105065"/>
                    </a:lnTo>
                    <a:lnTo>
                      <a:pt x="40293" y="110900"/>
                    </a:lnTo>
                    <a:lnTo>
                      <a:pt x="47341" y="114207"/>
                    </a:lnTo>
                    <a:lnTo>
                      <a:pt x="54819" y="115119"/>
                    </a:lnTo>
                    <a:lnTo>
                      <a:pt x="62357" y="113974"/>
                    </a:lnTo>
                    <a:lnTo>
                      <a:pt x="69801" y="111203"/>
                    </a:lnTo>
                    <a:lnTo>
                      <a:pt x="77109" y="107217"/>
                    </a:lnTo>
                    <a:lnTo>
                      <a:pt x="84290" y="102400"/>
                    </a:lnTo>
                    <a:lnTo>
                      <a:pt x="91462" y="98622"/>
                    </a:lnTo>
                    <a:lnTo>
                      <a:pt x="98015" y="98412"/>
                    </a:lnTo>
                    <a:lnTo>
                      <a:pt x="103031" y="101888"/>
                    </a:lnTo>
                    <a:lnTo>
                      <a:pt x="106929" y="108328"/>
                    </a:lnTo>
                    <a:lnTo>
                      <a:pt x="110286" y="116965"/>
                    </a:lnTo>
                    <a:lnTo>
                      <a:pt x="113291" y="127168"/>
                    </a:lnTo>
                    <a:lnTo>
                      <a:pt x="115808" y="138464"/>
                    </a:lnTo>
                    <a:lnTo>
                      <a:pt x="117771" y="150517"/>
                    </a:lnTo>
                    <a:lnTo>
                      <a:pt x="119228" y="163247"/>
                    </a:lnTo>
                    <a:lnTo>
                      <a:pt x="120276" y="176785"/>
                    </a:lnTo>
                    <a:lnTo>
                      <a:pt x="121006" y="191136"/>
                    </a:lnTo>
                    <a:lnTo>
                      <a:pt x="121347" y="205873"/>
                    </a:lnTo>
                    <a:lnTo>
                      <a:pt x="121065" y="220250"/>
                    </a:lnTo>
                    <a:lnTo>
                      <a:pt x="120086" y="233873"/>
                    </a:lnTo>
                    <a:lnTo>
                      <a:pt x="118474" y="246688"/>
                    </a:lnTo>
                    <a:lnTo>
                      <a:pt x="116353" y="258802"/>
                    </a:lnTo>
                    <a:lnTo>
                      <a:pt x="113844" y="270360"/>
                    </a:lnTo>
                    <a:lnTo>
                      <a:pt x="110893" y="281346"/>
                    </a:lnTo>
                    <a:lnTo>
                      <a:pt x="107284" y="291578"/>
                    </a:lnTo>
                    <a:lnTo>
                      <a:pt x="102952" y="301017"/>
                    </a:lnTo>
                    <a:lnTo>
                      <a:pt x="97971" y="309760"/>
                    </a:lnTo>
                    <a:lnTo>
                      <a:pt x="92468" y="317949"/>
                    </a:lnTo>
                    <a:lnTo>
                      <a:pt x="86565" y="325723"/>
                    </a:lnTo>
                    <a:lnTo>
                      <a:pt x="80052" y="333197"/>
                    </a:lnTo>
                    <a:lnTo>
                      <a:pt x="72416" y="340461"/>
                    </a:lnTo>
                    <a:lnTo>
                      <a:pt x="63476" y="347575"/>
                    </a:lnTo>
                    <a:lnTo>
                      <a:pt x="53561" y="354478"/>
                    </a:lnTo>
                    <a:lnTo>
                      <a:pt x="42163" y="361774"/>
                    </a:lnTo>
                    <a:lnTo>
                      <a:pt x="26112" y="371189"/>
                    </a:lnTo>
                    <a:lnTo>
                      <a:pt x="0" y="385669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4577720" y="4485723"/>
                <a:ext cx="148151" cy="163776"/>
              </a:xfrm>
              <a:custGeom>
                <a:avLst/>
                <a:gdLst/>
                <a:ahLst/>
                <a:cxnLst/>
                <a:rect l="0" t="0" r="0" b="0"/>
                <a:pathLst>
                  <a:path w="148151" h="163776">
                    <a:moveTo>
                      <a:pt x="45993" y="61618"/>
                    </a:moveTo>
                    <a:lnTo>
                      <a:pt x="54532" y="64334"/>
                    </a:lnTo>
                    <a:lnTo>
                      <a:pt x="62631" y="65792"/>
                    </a:lnTo>
                    <a:lnTo>
                      <a:pt x="71062" y="66080"/>
                    </a:lnTo>
                    <a:lnTo>
                      <a:pt x="79576" y="65086"/>
                    </a:lnTo>
                    <a:lnTo>
                      <a:pt x="87532" y="62404"/>
                    </a:lnTo>
                    <a:lnTo>
                      <a:pt x="94592" y="57964"/>
                    </a:lnTo>
                    <a:lnTo>
                      <a:pt x="100431" y="51986"/>
                    </a:lnTo>
                    <a:lnTo>
                      <a:pt x="104587" y="44791"/>
                    </a:lnTo>
                    <a:lnTo>
                      <a:pt x="106973" y="36694"/>
                    </a:lnTo>
                    <a:lnTo>
                      <a:pt x="107488" y="28268"/>
                    </a:lnTo>
                    <a:lnTo>
                      <a:pt x="105857" y="20303"/>
                    </a:lnTo>
                    <a:lnTo>
                      <a:pt x="102138" y="13202"/>
                    </a:lnTo>
                    <a:lnTo>
                      <a:pt x="96650" y="7319"/>
                    </a:lnTo>
                    <a:lnTo>
                      <a:pt x="89786" y="3124"/>
                    </a:lnTo>
                    <a:lnTo>
                      <a:pt x="81907" y="704"/>
                    </a:lnTo>
                    <a:lnTo>
                      <a:pt x="73463" y="0"/>
                    </a:lnTo>
                    <a:lnTo>
                      <a:pt x="64969" y="987"/>
                    </a:lnTo>
                    <a:lnTo>
                      <a:pt x="56710" y="3478"/>
                    </a:lnTo>
                    <a:lnTo>
                      <a:pt x="48765" y="7187"/>
                    </a:lnTo>
                    <a:lnTo>
                      <a:pt x="41114" y="11819"/>
                    </a:lnTo>
                    <a:lnTo>
                      <a:pt x="33705" y="17126"/>
                    </a:lnTo>
                    <a:lnTo>
                      <a:pt x="26639" y="23071"/>
                    </a:lnTo>
                    <a:lnTo>
                      <a:pt x="20166" y="29809"/>
                    </a:lnTo>
                    <a:lnTo>
                      <a:pt x="14376" y="37366"/>
                    </a:lnTo>
                    <a:lnTo>
                      <a:pt x="9369" y="45795"/>
                    </a:lnTo>
                    <a:lnTo>
                      <a:pt x="5323" y="55249"/>
                    </a:lnTo>
                    <a:lnTo>
                      <a:pt x="2254" y="65700"/>
                    </a:lnTo>
                    <a:lnTo>
                      <a:pt x="340" y="76681"/>
                    </a:lnTo>
                    <a:lnTo>
                      <a:pt x="0" y="87410"/>
                    </a:lnTo>
                    <a:lnTo>
                      <a:pt x="1319" y="97460"/>
                    </a:lnTo>
                    <a:lnTo>
                      <a:pt x="4095" y="106755"/>
                    </a:lnTo>
                    <a:lnTo>
                      <a:pt x="8028" y="115387"/>
                    </a:lnTo>
                    <a:lnTo>
                      <a:pt x="12832" y="123487"/>
                    </a:lnTo>
                    <a:lnTo>
                      <a:pt x="18424" y="131033"/>
                    </a:lnTo>
                    <a:lnTo>
                      <a:pt x="24917" y="137835"/>
                    </a:lnTo>
                    <a:lnTo>
                      <a:pt x="32305" y="143851"/>
                    </a:lnTo>
                    <a:lnTo>
                      <a:pt x="40620" y="149010"/>
                    </a:lnTo>
                    <a:lnTo>
                      <a:pt x="49997" y="153157"/>
                    </a:lnTo>
                    <a:lnTo>
                      <a:pt x="60405" y="156305"/>
                    </a:lnTo>
                    <a:lnTo>
                      <a:pt x="71687" y="158600"/>
                    </a:lnTo>
                    <a:lnTo>
                      <a:pt x="83650" y="160229"/>
                    </a:lnTo>
                    <a:lnTo>
                      <a:pt x="96099" y="161364"/>
                    </a:lnTo>
                    <a:lnTo>
                      <a:pt x="108301" y="162145"/>
                    </a:lnTo>
                    <a:lnTo>
                      <a:pt x="120189" y="162763"/>
                    </a:lnTo>
                    <a:lnTo>
                      <a:pt x="132804" y="163276"/>
                    </a:lnTo>
                    <a:lnTo>
                      <a:pt x="148150" y="163775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4871449" y="4434968"/>
                <a:ext cx="150677" cy="276675"/>
              </a:xfrm>
              <a:custGeom>
                <a:avLst/>
                <a:gdLst/>
                <a:ahLst/>
                <a:cxnLst/>
                <a:rect l="0" t="0" r="0" b="0"/>
                <a:pathLst>
                  <a:path w="150677" h="276675">
                    <a:moveTo>
                      <a:pt x="48519" y="0"/>
                    </a:moveTo>
                    <a:lnTo>
                      <a:pt x="45607" y="8475"/>
                    </a:lnTo>
                    <a:lnTo>
                      <a:pt x="42287" y="15952"/>
                    </a:lnTo>
                    <a:lnTo>
                      <a:pt x="38216" y="23135"/>
                    </a:lnTo>
                    <a:lnTo>
                      <a:pt x="33461" y="30180"/>
                    </a:lnTo>
                    <a:lnTo>
                      <a:pt x="28142" y="37146"/>
                    </a:lnTo>
                    <a:lnTo>
                      <a:pt x="22386" y="44016"/>
                    </a:lnTo>
                    <a:lnTo>
                      <a:pt x="16246" y="49238"/>
                    </a:lnTo>
                    <a:lnTo>
                      <a:pt x="10458" y="50487"/>
                    </a:lnTo>
                    <a:lnTo>
                      <a:pt x="6443" y="48022"/>
                    </a:lnTo>
                    <a:lnTo>
                      <a:pt x="4746" y="43262"/>
                    </a:lnTo>
                    <a:lnTo>
                      <a:pt x="5233" y="37324"/>
                    </a:lnTo>
                    <a:lnTo>
                      <a:pt x="7665" y="30994"/>
                    </a:lnTo>
                    <a:lnTo>
                      <a:pt x="11911" y="24888"/>
                    </a:lnTo>
                    <a:lnTo>
                      <a:pt x="17729" y="19285"/>
                    </a:lnTo>
                    <a:lnTo>
                      <a:pt x="24799" y="14536"/>
                    </a:lnTo>
                    <a:lnTo>
                      <a:pt x="32810" y="11166"/>
                    </a:lnTo>
                    <a:lnTo>
                      <a:pt x="41499" y="9330"/>
                    </a:lnTo>
                    <a:lnTo>
                      <a:pt x="50505" y="9031"/>
                    </a:lnTo>
                    <a:lnTo>
                      <a:pt x="59386" y="10297"/>
                    </a:lnTo>
                    <a:lnTo>
                      <a:pt x="67902" y="12982"/>
                    </a:lnTo>
                    <a:lnTo>
                      <a:pt x="75857" y="16988"/>
                    </a:lnTo>
                    <a:lnTo>
                      <a:pt x="83000" y="22336"/>
                    </a:lnTo>
                    <a:lnTo>
                      <a:pt x="89278" y="28917"/>
                    </a:lnTo>
                    <a:lnTo>
                      <a:pt x="94794" y="36674"/>
                    </a:lnTo>
                    <a:lnTo>
                      <a:pt x="99704" y="45665"/>
                    </a:lnTo>
                    <a:lnTo>
                      <a:pt x="104158" y="55817"/>
                    </a:lnTo>
                    <a:lnTo>
                      <a:pt x="108121" y="67090"/>
                    </a:lnTo>
                    <a:lnTo>
                      <a:pt x="111392" y="79564"/>
                    </a:lnTo>
                    <a:lnTo>
                      <a:pt x="113913" y="93162"/>
                    </a:lnTo>
                    <a:lnTo>
                      <a:pt x="115607" y="107539"/>
                    </a:lnTo>
                    <a:lnTo>
                      <a:pt x="116307" y="122183"/>
                    </a:lnTo>
                    <a:lnTo>
                      <a:pt x="116022" y="136770"/>
                    </a:lnTo>
                    <a:lnTo>
                      <a:pt x="114892" y="151020"/>
                    </a:lnTo>
                    <a:lnTo>
                      <a:pt x="113103" y="164619"/>
                    </a:lnTo>
                    <a:lnTo>
                      <a:pt x="110824" y="177466"/>
                    </a:lnTo>
                    <a:lnTo>
                      <a:pt x="108193" y="189629"/>
                    </a:lnTo>
                    <a:lnTo>
                      <a:pt x="105316" y="201240"/>
                    </a:lnTo>
                    <a:lnTo>
                      <a:pt x="102265" y="212429"/>
                    </a:lnTo>
                    <a:lnTo>
                      <a:pt x="98934" y="223153"/>
                    </a:lnTo>
                    <a:lnTo>
                      <a:pt x="95062" y="233202"/>
                    </a:lnTo>
                    <a:lnTo>
                      <a:pt x="90546" y="242511"/>
                    </a:lnTo>
                    <a:lnTo>
                      <a:pt x="85274" y="251000"/>
                    </a:lnTo>
                    <a:lnTo>
                      <a:pt x="79060" y="258501"/>
                    </a:lnTo>
                    <a:lnTo>
                      <a:pt x="71895" y="265011"/>
                    </a:lnTo>
                    <a:lnTo>
                      <a:pt x="63909" y="270353"/>
                    </a:lnTo>
                    <a:lnTo>
                      <a:pt x="55277" y="274112"/>
                    </a:lnTo>
                    <a:lnTo>
                      <a:pt x="46171" y="276205"/>
                    </a:lnTo>
                    <a:lnTo>
                      <a:pt x="36884" y="276674"/>
                    </a:lnTo>
                    <a:lnTo>
                      <a:pt x="27817" y="275520"/>
                    </a:lnTo>
                    <a:lnTo>
                      <a:pt x="19181" y="272905"/>
                    </a:lnTo>
                    <a:lnTo>
                      <a:pt x="11477" y="268782"/>
                    </a:lnTo>
                    <a:lnTo>
                      <a:pt x="5537" y="262839"/>
                    </a:lnTo>
                    <a:lnTo>
                      <a:pt x="1663" y="255080"/>
                    </a:lnTo>
                    <a:lnTo>
                      <a:pt x="0" y="246238"/>
                    </a:lnTo>
                    <a:lnTo>
                      <a:pt x="788" y="237544"/>
                    </a:lnTo>
                    <a:lnTo>
                      <a:pt x="3909" y="229695"/>
                    </a:lnTo>
                    <a:lnTo>
                      <a:pt x="9145" y="223015"/>
                    </a:lnTo>
                    <a:lnTo>
                      <a:pt x="16349" y="217704"/>
                    </a:lnTo>
                    <a:lnTo>
                      <a:pt x="25247" y="213714"/>
                    </a:lnTo>
                    <a:lnTo>
                      <a:pt x="35329" y="211149"/>
                    </a:lnTo>
                    <a:lnTo>
                      <a:pt x="45959" y="210358"/>
                    </a:lnTo>
                    <a:lnTo>
                      <a:pt x="56735" y="211362"/>
                    </a:lnTo>
                    <a:lnTo>
                      <a:pt x="67470" y="213759"/>
                    </a:lnTo>
                    <a:lnTo>
                      <a:pt x="78107" y="216920"/>
                    </a:lnTo>
                    <a:lnTo>
                      <a:pt x="88635" y="220407"/>
                    </a:lnTo>
                    <a:lnTo>
                      <a:pt x="99005" y="224035"/>
                    </a:lnTo>
                    <a:lnTo>
                      <a:pt x="110329" y="228246"/>
                    </a:lnTo>
                    <a:lnTo>
                      <a:pt x="125772" y="234485"/>
                    </a:lnTo>
                    <a:lnTo>
                      <a:pt x="150676" y="245177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5054245" y="4455400"/>
                <a:ext cx="111663" cy="273696"/>
              </a:xfrm>
              <a:custGeom>
                <a:avLst/>
                <a:gdLst/>
                <a:ahLst/>
                <a:cxnLst/>
                <a:rect l="0" t="0" r="0" b="0"/>
                <a:pathLst>
                  <a:path w="111663" h="273696">
                    <a:moveTo>
                      <a:pt x="59821" y="0"/>
                    </a:moveTo>
                    <a:lnTo>
                      <a:pt x="54128" y="5758"/>
                    </a:lnTo>
                    <a:lnTo>
                      <a:pt x="48729" y="11778"/>
                    </a:lnTo>
                    <a:lnTo>
                      <a:pt x="43106" y="18664"/>
                    </a:lnTo>
                    <a:lnTo>
                      <a:pt x="37374" y="26367"/>
                    </a:lnTo>
                    <a:lnTo>
                      <a:pt x="31861" y="34757"/>
                    </a:lnTo>
                    <a:lnTo>
                      <a:pt x="26743" y="43688"/>
                    </a:lnTo>
                    <a:lnTo>
                      <a:pt x="22037" y="53337"/>
                    </a:lnTo>
                    <a:lnTo>
                      <a:pt x="17684" y="64191"/>
                    </a:lnTo>
                    <a:lnTo>
                      <a:pt x="13611" y="76412"/>
                    </a:lnTo>
                    <a:lnTo>
                      <a:pt x="9907" y="89716"/>
                    </a:lnTo>
                    <a:lnTo>
                      <a:pt x="6810" y="103567"/>
                    </a:lnTo>
                    <a:lnTo>
                      <a:pt x="4402" y="117590"/>
                    </a:lnTo>
                    <a:lnTo>
                      <a:pt x="2619" y="131611"/>
                    </a:lnTo>
                    <a:lnTo>
                      <a:pt x="1342" y="145564"/>
                    </a:lnTo>
                    <a:lnTo>
                      <a:pt x="451" y="159440"/>
                    </a:lnTo>
                    <a:lnTo>
                      <a:pt x="0" y="173247"/>
                    </a:lnTo>
                    <a:lnTo>
                      <a:pt x="206" y="187000"/>
                    </a:lnTo>
                    <a:lnTo>
                      <a:pt x="1139" y="200704"/>
                    </a:lnTo>
                    <a:lnTo>
                      <a:pt x="2884" y="214054"/>
                    </a:lnTo>
                    <a:lnTo>
                      <a:pt x="5610" y="226459"/>
                    </a:lnTo>
                    <a:lnTo>
                      <a:pt x="9320" y="237673"/>
                    </a:lnTo>
                    <a:lnTo>
                      <a:pt x="14032" y="247603"/>
                    </a:lnTo>
                    <a:lnTo>
                      <a:pt x="19862" y="256152"/>
                    </a:lnTo>
                    <a:lnTo>
                      <a:pt x="26767" y="263398"/>
                    </a:lnTo>
                    <a:lnTo>
                      <a:pt x="34577" y="269087"/>
                    </a:lnTo>
                    <a:lnTo>
                      <a:pt x="43089" y="272573"/>
                    </a:lnTo>
                    <a:lnTo>
                      <a:pt x="52115" y="273695"/>
                    </a:lnTo>
                    <a:lnTo>
                      <a:pt x="61349" y="272723"/>
                    </a:lnTo>
                    <a:lnTo>
                      <a:pt x="70380" y="270082"/>
                    </a:lnTo>
                    <a:lnTo>
                      <a:pt x="79000" y="266183"/>
                    </a:lnTo>
                    <a:lnTo>
                      <a:pt x="87023" y="261216"/>
                    </a:lnTo>
                    <a:lnTo>
                      <a:pt x="94212" y="255151"/>
                    </a:lnTo>
                    <a:lnTo>
                      <a:pt x="100511" y="248053"/>
                    </a:lnTo>
                    <a:lnTo>
                      <a:pt x="105712" y="239933"/>
                    </a:lnTo>
                    <a:lnTo>
                      <a:pt x="109377" y="230689"/>
                    </a:lnTo>
                    <a:lnTo>
                      <a:pt x="111403" y="220383"/>
                    </a:lnTo>
                    <a:lnTo>
                      <a:pt x="111662" y="209664"/>
                    </a:lnTo>
                    <a:lnTo>
                      <a:pt x="109852" y="199627"/>
                    </a:lnTo>
                    <a:lnTo>
                      <a:pt x="106005" y="190840"/>
                    </a:lnTo>
                    <a:lnTo>
                      <a:pt x="100266" y="183511"/>
                    </a:lnTo>
                    <a:lnTo>
                      <a:pt x="92715" y="177757"/>
                    </a:lnTo>
                    <a:lnTo>
                      <a:pt x="83586" y="173466"/>
                    </a:lnTo>
                    <a:lnTo>
                      <a:pt x="73512" y="170700"/>
                    </a:lnTo>
                    <a:lnTo>
                      <a:pt x="63401" y="169771"/>
                    </a:lnTo>
                    <a:lnTo>
                      <a:pt x="53774" y="170679"/>
                    </a:lnTo>
                    <a:lnTo>
                      <a:pt x="44872" y="172862"/>
                    </a:lnTo>
                    <a:lnTo>
                      <a:pt x="35867" y="175585"/>
                    </a:lnTo>
                    <a:lnTo>
                      <a:pt x="24891" y="179087"/>
                    </a:lnTo>
                    <a:lnTo>
                      <a:pt x="8743" y="183883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5167771" y="4485234"/>
                <a:ext cx="171042" cy="257165"/>
              </a:xfrm>
              <a:custGeom>
                <a:avLst/>
                <a:gdLst/>
                <a:ahLst/>
                <a:cxnLst/>
                <a:rect l="0" t="0" r="0" b="0"/>
                <a:pathLst>
                  <a:path w="171042" h="257165">
                    <a:moveTo>
                      <a:pt x="38236" y="11029"/>
                    </a:moveTo>
                    <a:lnTo>
                      <a:pt x="43995" y="5531"/>
                    </a:lnTo>
                    <a:lnTo>
                      <a:pt x="50015" y="1995"/>
                    </a:lnTo>
                    <a:lnTo>
                      <a:pt x="56895" y="151"/>
                    </a:lnTo>
                    <a:lnTo>
                      <a:pt x="64433" y="0"/>
                    </a:lnTo>
                    <a:lnTo>
                      <a:pt x="72193" y="1859"/>
                    </a:lnTo>
                    <a:lnTo>
                      <a:pt x="79894" y="5719"/>
                    </a:lnTo>
                    <a:lnTo>
                      <a:pt x="87269" y="11295"/>
                    </a:lnTo>
                    <a:lnTo>
                      <a:pt x="94008" y="18214"/>
                    </a:lnTo>
                    <a:lnTo>
                      <a:pt x="100003" y="26137"/>
                    </a:lnTo>
                    <a:lnTo>
                      <a:pt x="105162" y="34939"/>
                    </a:lnTo>
                    <a:lnTo>
                      <a:pt x="109315" y="44705"/>
                    </a:lnTo>
                    <a:lnTo>
                      <a:pt x="112470" y="55410"/>
                    </a:lnTo>
                    <a:lnTo>
                      <a:pt x="114771" y="67071"/>
                    </a:lnTo>
                    <a:lnTo>
                      <a:pt x="116404" y="79812"/>
                    </a:lnTo>
                    <a:lnTo>
                      <a:pt x="117538" y="93590"/>
                    </a:lnTo>
                    <a:lnTo>
                      <a:pt x="118153" y="107925"/>
                    </a:lnTo>
                    <a:lnTo>
                      <a:pt x="118059" y="122023"/>
                    </a:lnTo>
                    <a:lnTo>
                      <a:pt x="117204" y="135455"/>
                    </a:lnTo>
                    <a:lnTo>
                      <a:pt x="115677" y="148140"/>
                    </a:lnTo>
                    <a:lnTo>
                      <a:pt x="113613" y="160165"/>
                    </a:lnTo>
                    <a:lnTo>
                      <a:pt x="111142" y="171663"/>
                    </a:lnTo>
                    <a:lnTo>
                      <a:pt x="108216" y="182610"/>
                    </a:lnTo>
                    <a:lnTo>
                      <a:pt x="104624" y="192815"/>
                    </a:lnTo>
                    <a:lnTo>
                      <a:pt x="100303" y="202237"/>
                    </a:lnTo>
                    <a:lnTo>
                      <a:pt x="95330" y="210968"/>
                    </a:lnTo>
                    <a:lnTo>
                      <a:pt x="89832" y="219149"/>
                    </a:lnTo>
                    <a:lnTo>
                      <a:pt x="83937" y="226913"/>
                    </a:lnTo>
                    <a:lnTo>
                      <a:pt x="77594" y="234216"/>
                    </a:lnTo>
                    <a:lnTo>
                      <a:pt x="70589" y="240849"/>
                    </a:lnTo>
                    <a:lnTo>
                      <a:pt x="62857" y="246741"/>
                    </a:lnTo>
                    <a:lnTo>
                      <a:pt x="54474" y="251652"/>
                    </a:lnTo>
                    <a:lnTo>
                      <a:pt x="45570" y="255115"/>
                    </a:lnTo>
                    <a:lnTo>
                      <a:pt x="36281" y="257001"/>
                    </a:lnTo>
                    <a:lnTo>
                      <a:pt x="27034" y="257164"/>
                    </a:lnTo>
                    <a:lnTo>
                      <a:pt x="18510" y="255290"/>
                    </a:lnTo>
                    <a:lnTo>
                      <a:pt x="11033" y="251409"/>
                    </a:lnTo>
                    <a:lnTo>
                      <a:pt x="5062" y="245975"/>
                    </a:lnTo>
                    <a:lnTo>
                      <a:pt x="1323" y="239662"/>
                    </a:lnTo>
                    <a:lnTo>
                      <a:pt x="0" y="232943"/>
                    </a:lnTo>
                    <a:lnTo>
                      <a:pt x="822" y="226068"/>
                    </a:lnTo>
                    <a:lnTo>
                      <a:pt x="3356" y="219150"/>
                    </a:lnTo>
                    <a:lnTo>
                      <a:pt x="7179" y="212242"/>
                    </a:lnTo>
                    <a:lnTo>
                      <a:pt x="12093" y="205514"/>
                    </a:lnTo>
                    <a:lnTo>
                      <a:pt x="18122" y="199269"/>
                    </a:lnTo>
                    <a:lnTo>
                      <a:pt x="25196" y="193632"/>
                    </a:lnTo>
                    <a:lnTo>
                      <a:pt x="33299" y="188727"/>
                    </a:lnTo>
                    <a:lnTo>
                      <a:pt x="42531" y="184751"/>
                    </a:lnTo>
                    <a:lnTo>
                      <a:pt x="52834" y="181728"/>
                    </a:lnTo>
                    <a:lnTo>
                      <a:pt x="63717" y="179844"/>
                    </a:lnTo>
                    <a:lnTo>
                      <a:pt x="74379" y="179525"/>
                    </a:lnTo>
                    <a:lnTo>
                      <a:pt x="84389" y="180853"/>
                    </a:lnTo>
                    <a:lnTo>
                      <a:pt x="93822" y="183470"/>
                    </a:lnTo>
                    <a:lnTo>
                      <a:pt x="103061" y="186780"/>
                    </a:lnTo>
                    <a:lnTo>
                      <a:pt x="112365" y="190368"/>
                    </a:lnTo>
                    <a:lnTo>
                      <a:pt x="121763" y="194065"/>
                    </a:lnTo>
                    <a:lnTo>
                      <a:pt x="132257" y="198328"/>
                    </a:lnTo>
                    <a:lnTo>
                      <a:pt x="146945" y="204609"/>
                    </a:lnTo>
                    <a:lnTo>
                      <a:pt x="171041" y="215343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5573773" y="4445184"/>
                <a:ext cx="10217" cy="296257"/>
              </a:xfrm>
              <a:custGeom>
                <a:avLst/>
                <a:gdLst/>
                <a:ahLst/>
                <a:cxnLst/>
                <a:rect l="0" t="0" r="0" b="0"/>
                <a:pathLst>
                  <a:path w="10217" h="296257">
                    <a:moveTo>
                      <a:pt x="10216" y="0"/>
                    </a:moveTo>
                    <a:lnTo>
                      <a:pt x="7435" y="8670"/>
                    </a:lnTo>
                    <a:lnTo>
                      <a:pt x="5355" y="18011"/>
                    </a:lnTo>
                    <a:lnTo>
                      <a:pt x="3800" y="28963"/>
                    </a:lnTo>
                    <a:lnTo>
                      <a:pt x="2655" y="41254"/>
                    </a:lnTo>
                    <a:lnTo>
                      <a:pt x="1831" y="54333"/>
                    </a:lnTo>
                    <a:lnTo>
                      <a:pt x="1252" y="67797"/>
                    </a:lnTo>
                    <a:lnTo>
                      <a:pt x="850" y="81584"/>
                    </a:lnTo>
                    <a:lnTo>
                      <a:pt x="575" y="95886"/>
                    </a:lnTo>
                    <a:lnTo>
                      <a:pt x="387" y="110779"/>
                    </a:lnTo>
                    <a:lnTo>
                      <a:pt x="260" y="126058"/>
                    </a:lnTo>
                    <a:lnTo>
                      <a:pt x="174" y="141321"/>
                    </a:lnTo>
                    <a:lnTo>
                      <a:pt x="117" y="156335"/>
                    </a:lnTo>
                    <a:lnTo>
                      <a:pt x="79" y="171038"/>
                    </a:lnTo>
                    <a:lnTo>
                      <a:pt x="53" y="185459"/>
                    </a:lnTo>
                    <a:lnTo>
                      <a:pt x="35" y="199653"/>
                    </a:lnTo>
                    <a:lnTo>
                      <a:pt x="24" y="213674"/>
                    </a:lnTo>
                    <a:lnTo>
                      <a:pt x="16" y="227571"/>
                    </a:lnTo>
                    <a:lnTo>
                      <a:pt x="11" y="241363"/>
                    </a:lnTo>
                    <a:lnTo>
                      <a:pt x="7" y="254489"/>
                    </a:lnTo>
                    <a:lnTo>
                      <a:pt x="5" y="267106"/>
                    </a:lnTo>
                    <a:lnTo>
                      <a:pt x="2" y="280324"/>
                    </a:lnTo>
                    <a:lnTo>
                      <a:pt x="0" y="296256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5471616" y="4537126"/>
                <a:ext cx="163453" cy="40863"/>
              </a:xfrm>
              <a:custGeom>
                <a:avLst/>
                <a:gdLst/>
                <a:ahLst/>
                <a:cxnLst/>
                <a:rect l="0" t="0" r="0" b="0"/>
                <a:pathLst>
                  <a:path w="163453" h="40863">
                    <a:moveTo>
                      <a:pt x="163452" y="0"/>
                    </a:moveTo>
                    <a:lnTo>
                      <a:pt x="154912" y="2846"/>
                    </a:lnTo>
                    <a:lnTo>
                      <a:pt x="146813" y="5546"/>
                    </a:lnTo>
                    <a:lnTo>
                      <a:pt x="138364" y="8359"/>
                    </a:lnTo>
                    <a:lnTo>
                      <a:pt x="129179" y="11309"/>
                    </a:lnTo>
                    <a:lnTo>
                      <a:pt x="118708" y="14380"/>
                    </a:lnTo>
                    <a:lnTo>
                      <a:pt x="106779" y="17547"/>
                    </a:lnTo>
                    <a:lnTo>
                      <a:pt x="93688" y="20786"/>
                    </a:lnTo>
                    <a:lnTo>
                      <a:pt x="79988" y="24076"/>
                    </a:lnTo>
                    <a:lnTo>
                      <a:pt x="66083" y="27399"/>
                    </a:lnTo>
                    <a:lnTo>
                      <a:pt x="52561" y="30595"/>
                    </a:lnTo>
                    <a:lnTo>
                      <a:pt x="38851" y="33682"/>
                    </a:lnTo>
                    <a:lnTo>
                      <a:pt x="22669" y="36932"/>
                    </a:lnTo>
                    <a:lnTo>
                      <a:pt x="0" y="40862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5609976" y="4608635"/>
                <a:ext cx="109292" cy="111734"/>
              </a:xfrm>
              <a:custGeom>
                <a:avLst/>
                <a:gdLst/>
                <a:ahLst/>
                <a:cxnLst/>
                <a:rect l="0" t="0" r="0" b="0"/>
                <a:pathLst>
                  <a:path w="109292" h="111734">
                    <a:moveTo>
                      <a:pt x="55739" y="10216"/>
                    </a:moveTo>
                    <a:lnTo>
                      <a:pt x="47264" y="13128"/>
                    </a:lnTo>
                    <a:lnTo>
                      <a:pt x="39787" y="16449"/>
                    </a:lnTo>
                    <a:lnTo>
                      <a:pt x="32609" y="20525"/>
                    </a:lnTo>
                    <a:lnTo>
                      <a:pt x="25731" y="25447"/>
                    </a:lnTo>
                    <a:lnTo>
                      <a:pt x="19395" y="31394"/>
                    </a:lnTo>
                    <a:lnTo>
                      <a:pt x="13702" y="38368"/>
                    </a:lnTo>
                    <a:lnTo>
                      <a:pt x="8761" y="46383"/>
                    </a:lnTo>
                    <a:lnTo>
                      <a:pt x="4761" y="55546"/>
                    </a:lnTo>
                    <a:lnTo>
                      <a:pt x="1726" y="65792"/>
                    </a:lnTo>
                    <a:lnTo>
                      <a:pt x="0" y="76469"/>
                    </a:lnTo>
                    <a:lnTo>
                      <a:pt x="304" y="86476"/>
                    </a:lnTo>
                    <a:lnTo>
                      <a:pt x="2852" y="95239"/>
                    </a:lnTo>
                    <a:lnTo>
                      <a:pt x="7573" y="102385"/>
                    </a:lnTo>
                    <a:lnTo>
                      <a:pt x="14368" y="107501"/>
                    </a:lnTo>
                    <a:lnTo>
                      <a:pt x="22960" y="110574"/>
                    </a:lnTo>
                    <a:lnTo>
                      <a:pt x="32821" y="111733"/>
                    </a:lnTo>
                    <a:lnTo>
                      <a:pt x="43297" y="111059"/>
                    </a:lnTo>
                    <a:lnTo>
                      <a:pt x="53961" y="108779"/>
                    </a:lnTo>
                    <a:lnTo>
                      <a:pt x="64455" y="105215"/>
                    </a:lnTo>
                    <a:lnTo>
                      <a:pt x="74412" y="100680"/>
                    </a:lnTo>
                    <a:lnTo>
                      <a:pt x="83686" y="95434"/>
                    </a:lnTo>
                    <a:lnTo>
                      <a:pt x="92003" y="89365"/>
                    </a:lnTo>
                    <a:lnTo>
                      <a:pt x="98879" y="82027"/>
                    </a:lnTo>
                    <a:lnTo>
                      <a:pt x="104179" y="73287"/>
                    </a:lnTo>
                    <a:lnTo>
                      <a:pt x="107755" y="63602"/>
                    </a:lnTo>
                    <a:lnTo>
                      <a:pt x="109291" y="53817"/>
                    </a:lnTo>
                    <a:lnTo>
                      <a:pt x="108820" y="44438"/>
                    </a:lnTo>
                    <a:lnTo>
                      <a:pt x="106753" y="35719"/>
                    </a:lnTo>
                    <a:lnTo>
                      <a:pt x="103403" y="26863"/>
                    </a:lnTo>
                    <a:lnTo>
                      <a:pt x="97398" y="16016"/>
                    </a:lnTo>
                    <a:lnTo>
                      <a:pt x="86386" y="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4" name="Freeform 153"/>
            <p:cNvSpPr/>
            <p:nvPr/>
          </p:nvSpPr>
          <p:spPr>
            <a:xfrm>
              <a:off x="3469337" y="4087634"/>
              <a:ext cx="2819537" cy="162459"/>
            </a:xfrm>
            <a:custGeom>
              <a:avLst/>
              <a:gdLst/>
              <a:ahLst/>
              <a:cxnLst/>
              <a:rect l="0" t="0" r="0" b="0"/>
              <a:pathLst>
                <a:path w="2819537" h="162459">
                  <a:moveTo>
                    <a:pt x="2819536" y="0"/>
                  </a:moveTo>
                  <a:lnTo>
                    <a:pt x="2813843" y="5758"/>
                  </a:lnTo>
                  <a:lnTo>
                    <a:pt x="2808444" y="11779"/>
                  </a:lnTo>
                  <a:lnTo>
                    <a:pt x="2802812" y="18654"/>
                  </a:lnTo>
                  <a:lnTo>
                    <a:pt x="2796744" y="26023"/>
                  </a:lnTo>
                  <a:lnTo>
                    <a:pt x="2789973" y="33155"/>
                  </a:lnTo>
                  <a:lnTo>
                    <a:pt x="2782424" y="39636"/>
                  </a:lnTo>
                  <a:lnTo>
                    <a:pt x="2774175" y="45072"/>
                  </a:lnTo>
                  <a:lnTo>
                    <a:pt x="2765366" y="48954"/>
                  </a:lnTo>
                  <a:lnTo>
                    <a:pt x="2756134" y="51160"/>
                  </a:lnTo>
                  <a:lnTo>
                    <a:pt x="2746599" y="51884"/>
                  </a:lnTo>
                  <a:lnTo>
                    <a:pt x="2736847" y="51425"/>
                  </a:lnTo>
                  <a:lnTo>
                    <a:pt x="2726942" y="50081"/>
                  </a:lnTo>
                  <a:lnTo>
                    <a:pt x="2716772" y="48097"/>
                  </a:lnTo>
                  <a:lnTo>
                    <a:pt x="2706071" y="45663"/>
                  </a:lnTo>
                  <a:lnTo>
                    <a:pt x="2694740" y="42912"/>
                  </a:lnTo>
                  <a:lnTo>
                    <a:pt x="2682985" y="39784"/>
                  </a:lnTo>
                  <a:lnTo>
                    <a:pt x="2671213" y="36049"/>
                  </a:lnTo>
                  <a:lnTo>
                    <a:pt x="2659661" y="31642"/>
                  </a:lnTo>
                  <a:lnTo>
                    <a:pt x="2648236" y="27103"/>
                  </a:lnTo>
                  <a:lnTo>
                    <a:pt x="2636620" y="23448"/>
                  </a:lnTo>
                  <a:lnTo>
                    <a:pt x="2624641" y="21173"/>
                  </a:lnTo>
                  <a:lnTo>
                    <a:pt x="2612435" y="20291"/>
                  </a:lnTo>
                  <a:lnTo>
                    <a:pt x="2600352" y="20585"/>
                  </a:lnTo>
                  <a:lnTo>
                    <a:pt x="2588597" y="21795"/>
                  </a:lnTo>
                  <a:lnTo>
                    <a:pt x="2577365" y="23840"/>
                  </a:lnTo>
                  <a:lnTo>
                    <a:pt x="2566910" y="26825"/>
                  </a:lnTo>
                  <a:lnTo>
                    <a:pt x="2557293" y="30737"/>
                  </a:lnTo>
                  <a:lnTo>
                    <a:pt x="2548418" y="35597"/>
                  </a:lnTo>
                  <a:lnTo>
                    <a:pt x="2540134" y="41533"/>
                  </a:lnTo>
                  <a:lnTo>
                    <a:pt x="2532293" y="48513"/>
                  </a:lnTo>
                  <a:lnTo>
                    <a:pt x="2524771" y="56374"/>
                  </a:lnTo>
                  <a:lnTo>
                    <a:pt x="2517475" y="64921"/>
                  </a:lnTo>
                  <a:lnTo>
                    <a:pt x="2510335" y="73971"/>
                  </a:lnTo>
                  <a:lnTo>
                    <a:pt x="2503302" y="83221"/>
                  </a:lnTo>
                  <a:lnTo>
                    <a:pt x="2496342" y="92263"/>
                  </a:lnTo>
                  <a:lnTo>
                    <a:pt x="2489421" y="100881"/>
                  </a:lnTo>
                  <a:lnTo>
                    <a:pt x="2482208" y="108574"/>
                  </a:lnTo>
                  <a:lnTo>
                    <a:pt x="2474095" y="114507"/>
                  </a:lnTo>
                  <a:lnTo>
                    <a:pt x="2464827" y="118386"/>
                  </a:lnTo>
                  <a:lnTo>
                    <a:pt x="2454622" y="120381"/>
                  </a:lnTo>
                  <a:lnTo>
                    <a:pt x="2443971" y="120849"/>
                  </a:lnTo>
                  <a:lnTo>
                    <a:pt x="2433213" y="120162"/>
                  </a:lnTo>
                  <a:lnTo>
                    <a:pt x="2422504" y="118636"/>
                  </a:lnTo>
                  <a:lnTo>
                    <a:pt x="2411893" y="116516"/>
                  </a:lnTo>
                  <a:lnTo>
                    <a:pt x="2401381" y="113984"/>
                  </a:lnTo>
                  <a:lnTo>
                    <a:pt x="2390952" y="111169"/>
                  </a:lnTo>
                  <a:lnTo>
                    <a:pt x="2380585" y="108161"/>
                  </a:lnTo>
                  <a:lnTo>
                    <a:pt x="2370265" y="105023"/>
                  </a:lnTo>
                  <a:lnTo>
                    <a:pt x="2359977" y="101796"/>
                  </a:lnTo>
                  <a:lnTo>
                    <a:pt x="2349713" y="98511"/>
                  </a:lnTo>
                  <a:lnTo>
                    <a:pt x="2339460" y="95190"/>
                  </a:lnTo>
                  <a:lnTo>
                    <a:pt x="2329054" y="92006"/>
                  </a:lnTo>
                  <a:lnTo>
                    <a:pt x="2318195" y="89266"/>
                  </a:lnTo>
                  <a:lnTo>
                    <a:pt x="2306753" y="87105"/>
                  </a:lnTo>
                  <a:lnTo>
                    <a:pt x="2294760" y="85654"/>
                  </a:lnTo>
                  <a:lnTo>
                    <a:pt x="2282311" y="85117"/>
                  </a:lnTo>
                  <a:lnTo>
                    <a:pt x="2269520" y="85516"/>
                  </a:lnTo>
                  <a:lnTo>
                    <a:pt x="2256639" y="86886"/>
                  </a:lnTo>
                  <a:lnTo>
                    <a:pt x="2244039" y="89354"/>
                  </a:lnTo>
                  <a:lnTo>
                    <a:pt x="2231900" y="92882"/>
                  </a:lnTo>
                  <a:lnTo>
                    <a:pt x="2220230" y="97306"/>
                  </a:lnTo>
                  <a:lnTo>
                    <a:pt x="2208959" y="102425"/>
                  </a:lnTo>
                  <a:lnTo>
                    <a:pt x="2198001" y="108059"/>
                  </a:lnTo>
                  <a:lnTo>
                    <a:pt x="2187434" y="114061"/>
                  </a:lnTo>
                  <a:lnTo>
                    <a:pt x="2177491" y="120321"/>
                  </a:lnTo>
                  <a:lnTo>
                    <a:pt x="2168244" y="126757"/>
                  </a:lnTo>
                  <a:lnTo>
                    <a:pt x="2159468" y="133316"/>
                  </a:lnTo>
                  <a:lnTo>
                    <a:pt x="2150740" y="139957"/>
                  </a:lnTo>
                  <a:lnTo>
                    <a:pt x="2141811" y="146641"/>
                  </a:lnTo>
                  <a:lnTo>
                    <a:pt x="2132606" y="152873"/>
                  </a:lnTo>
                  <a:lnTo>
                    <a:pt x="2123141" y="157745"/>
                  </a:lnTo>
                  <a:lnTo>
                    <a:pt x="2113464" y="160873"/>
                  </a:lnTo>
                  <a:lnTo>
                    <a:pt x="2103625" y="162348"/>
                  </a:lnTo>
                  <a:lnTo>
                    <a:pt x="2093671" y="162458"/>
                  </a:lnTo>
                  <a:lnTo>
                    <a:pt x="2083629" y="161527"/>
                  </a:lnTo>
                  <a:lnTo>
                    <a:pt x="2073368" y="159835"/>
                  </a:lnTo>
                  <a:lnTo>
                    <a:pt x="2062605" y="157604"/>
                  </a:lnTo>
                  <a:lnTo>
                    <a:pt x="2051233" y="154994"/>
                  </a:lnTo>
                  <a:lnTo>
                    <a:pt x="2039451" y="151961"/>
                  </a:lnTo>
                  <a:lnTo>
                    <a:pt x="2027660" y="148291"/>
                  </a:lnTo>
                  <a:lnTo>
                    <a:pt x="2016096" y="143919"/>
                  </a:lnTo>
                  <a:lnTo>
                    <a:pt x="2004663" y="139073"/>
                  </a:lnTo>
                  <a:lnTo>
                    <a:pt x="1993042" y="134179"/>
                  </a:lnTo>
                  <a:lnTo>
                    <a:pt x="1981059" y="129486"/>
                  </a:lnTo>
                  <a:lnTo>
                    <a:pt x="1968851" y="125069"/>
                  </a:lnTo>
                  <a:lnTo>
                    <a:pt x="1956766" y="120912"/>
                  </a:lnTo>
                  <a:lnTo>
                    <a:pt x="1945001" y="116973"/>
                  </a:lnTo>
                  <a:lnTo>
                    <a:pt x="1933433" y="113357"/>
                  </a:lnTo>
                  <a:lnTo>
                    <a:pt x="1921719" y="110319"/>
                  </a:lnTo>
                  <a:lnTo>
                    <a:pt x="1909674" y="107956"/>
                  </a:lnTo>
                  <a:lnTo>
                    <a:pt x="1897424" y="106367"/>
                  </a:lnTo>
                  <a:lnTo>
                    <a:pt x="1885312" y="105738"/>
                  </a:lnTo>
                  <a:lnTo>
                    <a:pt x="1873532" y="106070"/>
                  </a:lnTo>
                  <a:lnTo>
                    <a:pt x="1862119" y="107231"/>
                  </a:lnTo>
                  <a:lnTo>
                    <a:pt x="1851027" y="109042"/>
                  </a:lnTo>
                  <a:lnTo>
                    <a:pt x="1840188" y="111339"/>
                  </a:lnTo>
                  <a:lnTo>
                    <a:pt x="1829537" y="114146"/>
                  </a:lnTo>
                  <a:lnTo>
                    <a:pt x="1819022" y="117658"/>
                  </a:lnTo>
                  <a:lnTo>
                    <a:pt x="1808593" y="121917"/>
                  </a:lnTo>
                  <a:lnTo>
                    <a:pt x="1797904" y="126519"/>
                  </a:lnTo>
                  <a:lnTo>
                    <a:pt x="1786337" y="130733"/>
                  </a:lnTo>
                  <a:lnTo>
                    <a:pt x="1773630" y="134176"/>
                  </a:lnTo>
                  <a:lnTo>
                    <a:pt x="1759998" y="136798"/>
                  </a:lnTo>
                  <a:lnTo>
                    <a:pt x="1745926" y="138711"/>
                  </a:lnTo>
                  <a:lnTo>
                    <a:pt x="1731758" y="140063"/>
                  </a:lnTo>
                  <a:lnTo>
                    <a:pt x="1717806" y="140840"/>
                  </a:lnTo>
                  <a:lnTo>
                    <a:pt x="1704414" y="140861"/>
                  </a:lnTo>
                  <a:lnTo>
                    <a:pt x="1691709" y="140088"/>
                  </a:lnTo>
                  <a:lnTo>
                    <a:pt x="1679644" y="138618"/>
                  </a:lnTo>
                  <a:lnTo>
                    <a:pt x="1668100" y="136591"/>
                  </a:lnTo>
                  <a:lnTo>
                    <a:pt x="1656946" y="134146"/>
                  </a:lnTo>
                  <a:lnTo>
                    <a:pt x="1645917" y="131238"/>
                  </a:lnTo>
                  <a:lnTo>
                    <a:pt x="1634630" y="127658"/>
                  </a:lnTo>
                  <a:lnTo>
                    <a:pt x="1622902" y="123349"/>
                  </a:lnTo>
                  <a:lnTo>
                    <a:pt x="1610880" y="118549"/>
                  </a:lnTo>
                  <a:lnTo>
                    <a:pt x="1598928" y="113684"/>
                  </a:lnTo>
                  <a:lnTo>
                    <a:pt x="1587255" y="109016"/>
                  </a:lnTo>
                  <a:lnTo>
                    <a:pt x="1575750" y="104781"/>
                  </a:lnTo>
                  <a:lnTo>
                    <a:pt x="1564080" y="101263"/>
                  </a:lnTo>
                  <a:lnTo>
                    <a:pt x="1552060" y="98541"/>
                  </a:lnTo>
                  <a:lnTo>
                    <a:pt x="1539662" y="96533"/>
                  </a:lnTo>
                  <a:lnTo>
                    <a:pt x="1526934" y="95097"/>
                  </a:lnTo>
                  <a:lnTo>
                    <a:pt x="1513952" y="94096"/>
                  </a:lnTo>
                  <a:lnTo>
                    <a:pt x="1500941" y="93570"/>
                  </a:lnTo>
                  <a:lnTo>
                    <a:pt x="1488254" y="93725"/>
                  </a:lnTo>
                  <a:lnTo>
                    <a:pt x="1476056" y="94623"/>
                  </a:lnTo>
                  <a:lnTo>
                    <a:pt x="1464347" y="96345"/>
                  </a:lnTo>
                  <a:lnTo>
                    <a:pt x="1453050" y="99056"/>
                  </a:lnTo>
                  <a:lnTo>
                    <a:pt x="1442069" y="102751"/>
                  </a:lnTo>
                  <a:lnTo>
                    <a:pt x="1431322" y="107288"/>
                  </a:lnTo>
                  <a:lnTo>
                    <a:pt x="1420742" y="112485"/>
                  </a:lnTo>
                  <a:lnTo>
                    <a:pt x="1410274" y="118161"/>
                  </a:lnTo>
                  <a:lnTo>
                    <a:pt x="1399723" y="123863"/>
                  </a:lnTo>
                  <a:lnTo>
                    <a:pt x="1388765" y="128887"/>
                  </a:lnTo>
                  <a:lnTo>
                    <a:pt x="1377262" y="132899"/>
                  </a:lnTo>
                  <a:lnTo>
                    <a:pt x="1365391" y="135590"/>
                  </a:lnTo>
                  <a:lnTo>
                    <a:pt x="1353543" y="136524"/>
                  </a:lnTo>
                  <a:lnTo>
                    <a:pt x="1341943" y="135643"/>
                  </a:lnTo>
                  <a:lnTo>
                    <a:pt x="1330651" y="133342"/>
                  </a:lnTo>
                  <a:lnTo>
                    <a:pt x="1319642" y="130252"/>
                  </a:lnTo>
                  <a:lnTo>
                    <a:pt x="1308854" y="126811"/>
                  </a:lnTo>
                  <a:lnTo>
                    <a:pt x="1298073" y="123091"/>
                  </a:lnTo>
                  <a:lnTo>
                    <a:pt x="1286954" y="118894"/>
                  </a:lnTo>
                  <a:lnTo>
                    <a:pt x="1275335" y="114138"/>
                  </a:lnTo>
                  <a:lnTo>
                    <a:pt x="1263221" y="109020"/>
                  </a:lnTo>
                  <a:lnTo>
                    <a:pt x="1250691" y="103936"/>
                  </a:lnTo>
                  <a:lnTo>
                    <a:pt x="1237840" y="99111"/>
                  </a:lnTo>
                  <a:lnTo>
                    <a:pt x="1224754" y="94606"/>
                  </a:lnTo>
                  <a:lnTo>
                    <a:pt x="1211500" y="90389"/>
                  </a:lnTo>
                  <a:lnTo>
                    <a:pt x="1198133" y="86413"/>
                  </a:lnTo>
                  <a:lnTo>
                    <a:pt x="1184850" y="82937"/>
                  </a:lnTo>
                  <a:lnTo>
                    <a:pt x="1171971" y="80510"/>
                  </a:lnTo>
                  <a:lnTo>
                    <a:pt x="1159643" y="79346"/>
                  </a:lnTo>
                  <a:lnTo>
                    <a:pt x="1147845" y="79353"/>
                  </a:lnTo>
                  <a:lnTo>
                    <a:pt x="1136486" y="80317"/>
                  </a:lnTo>
                  <a:lnTo>
                    <a:pt x="1125465" y="82011"/>
                  </a:lnTo>
                  <a:lnTo>
                    <a:pt x="1114691" y="84397"/>
                  </a:lnTo>
                  <a:lnTo>
                    <a:pt x="1104093" y="87619"/>
                  </a:lnTo>
                  <a:lnTo>
                    <a:pt x="1093617" y="91684"/>
                  </a:lnTo>
                  <a:lnTo>
                    <a:pt x="1083225" y="96319"/>
                  </a:lnTo>
                  <a:lnTo>
                    <a:pt x="1072890" y="101072"/>
                  </a:lnTo>
                  <a:lnTo>
                    <a:pt x="1062595" y="105670"/>
                  </a:lnTo>
                  <a:lnTo>
                    <a:pt x="1052326" y="110022"/>
                  </a:lnTo>
                  <a:lnTo>
                    <a:pt x="1042075" y="114135"/>
                  </a:lnTo>
                  <a:lnTo>
                    <a:pt x="1031831" y="118046"/>
                  </a:lnTo>
                  <a:lnTo>
                    <a:pt x="1021432" y="121643"/>
                  </a:lnTo>
                  <a:lnTo>
                    <a:pt x="1010576" y="124668"/>
                  </a:lnTo>
                  <a:lnTo>
                    <a:pt x="999137" y="127023"/>
                  </a:lnTo>
                  <a:lnTo>
                    <a:pt x="987145" y="128605"/>
                  </a:lnTo>
                  <a:lnTo>
                    <a:pt x="974698" y="129232"/>
                  </a:lnTo>
                  <a:lnTo>
                    <a:pt x="961903" y="128892"/>
                  </a:lnTo>
                  <a:lnTo>
                    <a:pt x="948854" y="127562"/>
                  </a:lnTo>
                  <a:lnTo>
                    <a:pt x="935625" y="125122"/>
                  </a:lnTo>
                  <a:lnTo>
                    <a:pt x="922271" y="121616"/>
                  </a:lnTo>
                  <a:lnTo>
                    <a:pt x="908830" y="117372"/>
                  </a:lnTo>
                  <a:lnTo>
                    <a:pt x="895331" y="112890"/>
                  </a:lnTo>
                  <a:lnTo>
                    <a:pt x="881796" y="108477"/>
                  </a:lnTo>
                  <a:lnTo>
                    <a:pt x="868398" y="104250"/>
                  </a:lnTo>
                  <a:lnTo>
                    <a:pt x="855442" y="100222"/>
                  </a:lnTo>
                  <a:lnTo>
                    <a:pt x="843057" y="96367"/>
                  </a:lnTo>
                  <a:lnTo>
                    <a:pt x="831056" y="92809"/>
                  </a:lnTo>
                  <a:lnTo>
                    <a:pt x="819045" y="89810"/>
                  </a:lnTo>
                  <a:lnTo>
                    <a:pt x="806797" y="87472"/>
                  </a:lnTo>
                  <a:lnTo>
                    <a:pt x="794408" y="85901"/>
                  </a:lnTo>
                  <a:lnTo>
                    <a:pt x="782205" y="85283"/>
                  </a:lnTo>
                  <a:lnTo>
                    <a:pt x="770363" y="85628"/>
                  </a:lnTo>
                  <a:lnTo>
                    <a:pt x="758908" y="86961"/>
                  </a:lnTo>
                  <a:lnTo>
                    <a:pt x="747787" y="89404"/>
                  </a:lnTo>
                  <a:lnTo>
                    <a:pt x="736929" y="92911"/>
                  </a:lnTo>
                  <a:lnTo>
                    <a:pt x="726266" y="97156"/>
                  </a:lnTo>
                  <a:lnTo>
                    <a:pt x="715743" y="101639"/>
                  </a:lnTo>
                  <a:lnTo>
                    <a:pt x="705317" y="106052"/>
                  </a:lnTo>
                  <a:lnTo>
                    <a:pt x="694959" y="110279"/>
                  </a:lnTo>
                  <a:lnTo>
                    <a:pt x="684648" y="114308"/>
                  </a:lnTo>
                  <a:lnTo>
                    <a:pt x="674368" y="118154"/>
                  </a:lnTo>
                  <a:lnTo>
                    <a:pt x="664108" y="121376"/>
                  </a:lnTo>
                  <a:lnTo>
                    <a:pt x="653864" y="123118"/>
                  </a:lnTo>
                  <a:lnTo>
                    <a:pt x="643629" y="123033"/>
                  </a:lnTo>
                  <a:lnTo>
                    <a:pt x="633400" y="121396"/>
                  </a:lnTo>
                  <a:lnTo>
                    <a:pt x="623176" y="118816"/>
                  </a:lnTo>
                  <a:lnTo>
                    <a:pt x="612954" y="115754"/>
                  </a:lnTo>
                  <a:lnTo>
                    <a:pt x="602735" y="112467"/>
                  </a:lnTo>
                  <a:lnTo>
                    <a:pt x="592517" y="109085"/>
                  </a:lnTo>
                  <a:lnTo>
                    <a:pt x="582299" y="105668"/>
                  </a:lnTo>
                  <a:lnTo>
                    <a:pt x="572082" y="102241"/>
                  </a:lnTo>
                  <a:lnTo>
                    <a:pt x="561865" y="98815"/>
                  </a:lnTo>
                  <a:lnTo>
                    <a:pt x="551645" y="95387"/>
                  </a:lnTo>
                  <a:lnTo>
                    <a:pt x="541261" y="91801"/>
                  </a:lnTo>
                  <a:lnTo>
                    <a:pt x="530416" y="87757"/>
                  </a:lnTo>
                  <a:lnTo>
                    <a:pt x="518985" y="83138"/>
                  </a:lnTo>
                  <a:lnTo>
                    <a:pt x="506997" y="78292"/>
                  </a:lnTo>
                  <a:lnTo>
                    <a:pt x="494553" y="73913"/>
                  </a:lnTo>
                  <a:lnTo>
                    <a:pt x="481760" y="70365"/>
                  </a:lnTo>
                  <a:lnTo>
                    <a:pt x="468713" y="67837"/>
                  </a:lnTo>
                  <a:lnTo>
                    <a:pt x="455485" y="66504"/>
                  </a:lnTo>
                  <a:lnTo>
                    <a:pt x="442135" y="66335"/>
                  </a:lnTo>
                  <a:lnTo>
                    <a:pt x="428863" y="67307"/>
                  </a:lnTo>
                  <a:lnTo>
                    <a:pt x="415993" y="69500"/>
                  </a:lnTo>
                  <a:lnTo>
                    <a:pt x="403670" y="72835"/>
                  </a:lnTo>
                  <a:lnTo>
                    <a:pt x="391876" y="76964"/>
                  </a:lnTo>
                  <a:lnTo>
                    <a:pt x="380519" y="81368"/>
                  </a:lnTo>
                  <a:lnTo>
                    <a:pt x="369500" y="85732"/>
                  </a:lnTo>
                  <a:lnTo>
                    <a:pt x="358727" y="90092"/>
                  </a:lnTo>
                  <a:lnTo>
                    <a:pt x="348129" y="94726"/>
                  </a:lnTo>
                  <a:lnTo>
                    <a:pt x="337654" y="99772"/>
                  </a:lnTo>
                  <a:lnTo>
                    <a:pt x="327262" y="104755"/>
                  </a:lnTo>
                  <a:lnTo>
                    <a:pt x="316928" y="108717"/>
                  </a:lnTo>
                  <a:lnTo>
                    <a:pt x="306637" y="111196"/>
                  </a:lnTo>
                  <a:lnTo>
                    <a:pt x="296536" y="112052"/>
                  </a:lnTo>
                  <a:lnTo>
                    <a:pt x="286913" y="111224"/>
                  </a:lnTo>
                  <a:lnTo>
                    <a:pt x="277885" y="108866"/>
                  </a:lnTo>
                  <a:lnTo>
                    <a:pt x="269257" y="105261"/>
                  </a:lnTo>
                  <a:lnTo>
                    <a:pt x="260630" y="100706"/>
                  </a:lnTo>
                  <a:lnTo>
                    <a:pt x="251768" y="95462"/>
                  </a:lnTo>
                  <a:lnTo>
                    <a:pt x="242608" y="89889"/>
                  </a:lnTo>
                  <a:lnTo>
                    <a:pt x="233173" y="84435"/>
                  </a:lnTo>
                  <a:lnTo>
                    <a:pt x="223516" y="79333"/>
                  </a:lnTo>
                  <a:lnTo>
                    <a:pt x="213692" y="74625"/>
                  </a:lnTo>
                  <a:lnTo>
                    <a:pt x="203746" y="70266"/>
                  </a:lnTo>
                  <a:lnTo>
                    <a:pt x="193715" y="66191"/>
                  </a:lnTo>
                  <a:lnTo>
                    <a:pt x="183626" y="62648"/>
                  </a:lnTo>
                  <a:lnTo>
                    <a:pt x="173495" y="60174"/>
                  </a:lnTo>
                  <a:lnTo>
                    <a:pt x="163340" y="58983"/>
                  </a:lnTo>
                  <a:lnTo>
                    <a:pt x="153331" y="59137"/>
                  </a:lnTo>
                  <a:lnTo>
                    <a:pt x="143770" y="60716"/>
                  </a:lnTo>
                  <a:lnTo>
                    <a:pt x="134782" y="63608"/>
                  </a:lnTo>
                  <a:lnTo>
                    <a:pt x="126182" y="67423"/>
                  </a:lnTo>
                  <a:lnTo>
                    <a:pt x="117573" y="71611"/>
                  </a:lnTo>
                  <a:lnTo>
                    <a:pt x="108724" y="75813"/>
                  </a:lnTo>
                  <a:lnTo>
                    <a:pt x="99572" y="79568"/>
                  </a:lnTo>
                  <a:lnTo>
                    <a:pt x="90143" y="82246"/>
                  </a:lnTo>
                  <a:lnTo>
                    <a:pt x="80485" y="83615"/>
                  </a:lnTo>
                  <a:lnTo>
                    <a:pt x="70495" y="83925"/>
                  </a:lnTo>
                  <a:lnTo>
                    <a:pt x="59923" y="83698"/>
                  </a:lnTo>
                  <a:lnTo>
                    <a:pt x="48694" y="83299"/>
                  </a:lnTo>
                  <a:lnTo>
                    <a:pt x="37461" y="82903"/>
                  </a:lnTo>
                  <a:lnTo>
                    <a:pt x="26400" y="82531"/>
                  </a:lnTo>
                  <a:lnTo>
                    <a:pt x="14539" y="82157"/>
                  </a:lnTo>
                  <a:lnTo>
                    <a:pt x="0" y="81726"/>
                  </a:lnTo>
                </a:path>
              </a:pathLst>
            </a:custGeom>
            <a:ln w="3696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9" name="Group 158"/>
            <p:cNvGrpSpPr/>
            <p:nvPr/>
          </p:nvGrpSpPr>
          <p:grpSpPr>
            <a:xfrm>
              <a:off x="5875798" y="4414537"/>
              <a:ext cx="415638" cy="346006"/>
              <a:chOff x="5875798" y="4414537"/>
              <a:chExt cx="415638" cy="346006"/>
            </a:xfrm>
          </p:grpSpPr>
          <p:sp>
            <p:nvSpPr>
              <p:cNvPr id="155" name="Freeform 154"/>
              <p:cNvSpPr/>
              <p:nvPr/>
            </p:nvSpPr>
            <p:spPr>
              <a:xfrm>
                <a:off x="5875798" y="4414537"/>
                <a:ext cx="157683" cy="346006"/>
              </a:xfrm>
              <a:custGeom>
                <a:avLst/>
                <a:gdLst/>
                <a:ahLst/>
                <a:cxnLst/>
                <a:rect l="0" t="0" r="0" b="0"/>
                <a:pathLst>
                  <a:path w="157683" h="346006">
                    <a:moveTo>
                      <a:pt x="65741" y="0"/>
                    </a:moveTo>
                    <a:lnTo>
                      <a:pt x="62829" y="8540"/>
                    </a:lnTo>
                    <a:lnTo>
                      <a:pt x="59509" y="16639"/>
                    </a:lnTo>
                    <a:lnTo>
                      <a:pt x="55437" y="25079"/>
                    </a:lnTo>
                    <a:lnTo>
                      <a:pt x="50682" y="33928"/>
                    </a:lnTo>
                    <a:lnTo>
                      <a:pt x="45364" y="43141"/>
                    </a:lnTo>
                    <a:lnTo>
                      <a:pt x="39609" y="52620"/>
                    </a:lnTo>
                    <a:lnTo>
                      <a:pt x="33534" y="61498"/>
                    </a:lnTo>
                    <a:lnTo>
                      <a:pt x="27229" y="68225"/>
                    </a:lnTo>
                    <a:lnTo>
                      <a:pt x="20776" y="72117"/>
                    </a:lnTo>
                    <a:lnTo>
                      <a:pt x="14701" y="72982"/>
                    </a:lnTo>
                    <a:lnTo>
                      <a:pt x="9935" y="70690"/>
                    </a:lnTo>
                    <a:lnTo>
                      <a:pt x="6883" y="65525"/>
                    </a:lnTo>
                    <a:lnTo>
                      <a:pt x="5625" y="58326"/>
                    </a:lnTo>
                    <a:lnTo>
                      <a:pt x="6177" y="50249"/>
                    </a:lnTo>
                    <a:lnTo>
                      <a:pt x="8345" y="42031"/>
                    </a:lnTo>
                    <a:lnTo>
                      <a:pt x="11822" y="33989"/>
                    </a:lnTo>
                    <a:lnTo>
                      <a:pt x="16291" y="26210"/>
                    </a:lnTo>
                    <a:lnTo>
                      <a:pt x="21485" y="18693"/>
                    </a:lnTo>
                    <a:lnTo>
                      <a:pt x="27354" y="11870"/>
                    </a:lnTo>
                    <a:lnTo>
                      <a:pt x="34040" y="6585"/>
                    </a:lnTo>
                    <a:lnTo>
                      <a:pt x="41552" y="3177"/>
                    </a:lnTo>
                    <a:lnTo>
                      <a:pt x="49622" y="1677"/>
                    </a:lnTo>
                    <a:lnTo>
                      <a:pt x="57802" y="2064"/>
                    </a:lnTo>
                    <a:lnTo>
                      <a:pt x="65818" y="4131"/>
                    </a:lnTo>
                    <a:lnTo>
                      <a:pt x="73586" y="7869"/>
                    </a:lnTo>
                    <a:lnTo>
                      <a:pt x="81111" y="13546"/>
                    </a:lnTo>
                    <a:lnTo>
                      <a:pt x="88432" y="21131"/>
                    </a:lnTo>
                    <a:lnTo>
                      <a:pt x="95437" y="30185"/>
                    </a:lnTo>
                    <a:lnTo>
                      <a:pt x="101869" y="40054"/>
                    </a:lnTo>
                    <a:lnTo>
                      <a:pt x="107630" y="50292"/>
                    </a:lnTo>
                    <a:lnTo>
                      <a:pt x="112619" y="60980"/>
                    </a:lnTo>
                    <a:lnTo>
                      <a:pt x="116651" y="72610"/>
                    </a:lnTo>
                    <a:lnTo>
                      <a:pt x="119721" y="85393"/>
                    </a:lnTo>
                    <a:lnTo>
                      <a:pt x="121964" y="99258"/>
                    </a:lnTo>
                    <a:lnTo>
                      <a:pt x="123558" y="114010"/>
                    </a:lnTo>
                    <a:lnTo>
                      <a:pt x="124669" y="129432"/>
                    </a:lnTo>
                    <a:lnTo>
                      <a:pt x="125434" y="145182"/>
                    </a:lnTo>
                    <a:lnTo>
                      <a:pt x="125956" y="160821"/>
                    </a:lnTo>
                    <a:lnTo>
                      <a:pt x="126306" y="176111"/>
                    </a:lnTo>
                    <a:lnTo>
                      <a:pt x="126377" y="190849"/>
                    </a:lnTo>
                    <a:lnTo>
                      <a:pt x="125908" y="204783"/>
                    </a:lnTo>
                    <a:lnTo>
                      <a:pt x="124796" y="217863"/>
                    </a:lnTo>
                    <a:lnTo>
                      <a:pt x="122929" y="230348"/>
                    </a:lnTo>
                    <a:lnTo>
                      <a:pt x="120120" y="242692"/>
                    </a:lnTo>
                    <a:lnTo>
                      <a:pt x="116360" y="255163"/>
                    </a:lnTo>
                    <a:lnTo>
                      <a:pt x="111778" y="267537"/>
                    </a:lnTo>
                    <a:lnTo>
                      <a:pt x="106551" y="279217"/>
                    </a:lnTo>
                    <a:lnTo>
                      <a:pt x="100846" y="289913"/>
                    </a:lnTo>
                    <a:lnTo>
                      <a:pt x="94796" y="299643"/>
                    </a:lnTo>
                    <a:lnTo>
                      <a:pt x="88505" y="308567"/>
                    </a:lnTo>
                    <a:lnTo>
                      <a:pt x="82042" y="316864"/>
                    </a:lnTo>
                    <a:lnTo>
                      <a:pt x="75301" y="324542"/>
                    </a:lnTo>
                    <a:lnTo>
                      <a:pt x="68021" y="331434"/>
                    </a:lnTo>
                    <a:lnTo>
                      <a:pt x="60107" y="337498"/>
                    </a:lnTo>
                    <a:lnTo>
                      <a:pt x="51764" y="342361"/>
                    </a:lnTo>
                    <a:lnTo>
                      <a:pt x="43403" y="345277"/>
                    </a:lnTo>
                    <a:lnTo>
                      <a:pt x="35268" y="346005"/>
                    </a:lnTo>
                    <a:lnTo>
                      <a:pt x="27587" y="344602"/>
                    </a:lnTo>
                    <a:lnTo>
                      <a:pt x="20636" y="341152"/>
                    </a:lnTo>
                    <a:lnTo>
                      <a:pt x="14494" y="335918"/>
                    </a:lnTo>
                    <a:lnTo>
                      <a:pt x="9236" y="329100"/>
                    </a:lnTo>
                    <a:lnTo>
                      <a:pt x="5016" y="320753"/>
                    </a:lnTo>
                    <a:lnTo>
                      <a:pt x="1829" y="311060"/>
                    </a:lnTo>
                    <a:lnTo>
                      <a:pt x="0" y="300755"/>
                    </a:lnTo>
                    <a:lnTo>
                      <a:pt x="234" y="290999"/>
                    </a:lnTo>
                    <a:lnTo>
                      <a:pt x="2730" y="282408"/>
                    </a:lnTo>
                    <a:lnTo>
                      <a:pt x="7252" y="275542"/>
                    </a:lnTo>
                    <a:lnTo>
                      <a:pt x="13397" y="271131"/>
                    </a:lnTo>
                    <a:lnTo>
                      <a:pt x="20762" y="269315"/>
                    </a:lnTo>
                    <a:lnTo>
                      <a:pt x="29009" y="269626"/>
                    </a:lnTo>
                    <a:lnTo>
                      <a:pt x="37880" y="271293"/>
                    </a:lnTo>
                    <a:lnTo>
                      <a:pt x="47183" y="273732"/>
                    </a:lnTo>
                    <a:lnTo>
                      <a:pt x="56782" y="276596"/>
                    </a:lnTo>
                    <a:lnTo>
                      <a:pt x="66583" y="279692"/>
                    </a:lnTo>
                    <a:lnTo>
                      <a:pt x="76524" y="282913"/>
                    </a:lnTo>
                    <a:lnTo>
                      <a:pt x="86721" y="286044"/>
                    </a:lnTo>
                    <a:lnTo>
                      <a:pt x="97440" y="288755"/>
                    </a:lnTo>
                    <a:lnTo>
                      <a:pt x="108771" y="290904"/>
                    </a:lnTo>
                    <a:lnTo>
                      <a:pt x="120075" y="292517"/>
                    </a:lnTo>
                    <a:lnTo>
                      <a:pt x="131191" y="293855"/>
                    </a:lnTo>
                    <a:lnTo>
                      <a:pt x="143097" y="295034"/>
                    </a:lnTo>
                    <a:lnTo>
                      <a:pt x="157682" y="296256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6115206" y="4424753"/>
                <a:ext cx="10217" cy="296256"/>
              </a:xfrm>
              <a:custGeom>
                <a:avLst/>
                <a:gdLst/>
                <a:ahLst/>
                <a:cxnLst/>
                <a:rect l="0" t="0" r="0" b="0"/>
                <a:pathLst>
                  <a:path w="10217" h="296256">
                    <a:moveTo>
                      <a:pt x="10216" y="0"/>
                    </a:moveTo>
                    <a:lnTo>
                      <a:pt x="10216" y="14297"/>
                    </a:lnTo>
                    <a:lnTo>
                      <a:pt x="10216" y="28416"/>
                    </a:lnTo>
                    <a:lnTo>
                      <a:pt x="10216" y="43733"/>
                    </a:lnTo>
                    <a:lnTo>
                      <a:pt x="10216" y="59952"/>
                    </a:lnTo>
                    <a:lnTo>
                      <a:pt x="10216" y="76297"/>
                    </a:lnTo>
                    <a:lnTo>
                      <a:pt x="10216" y="92292"/>
                    </a:lnTo>
                    <a:lnTo>
                      <a:pt x="10216" y="107948"/>
                    </a:lnTo>
                    <a:lnTo>
                      <a:pt x="10216" y="123587"/>
                    </a:lnTo>
                    <a:lnTo>
                      <a:pt x="10216" y="139419"/>
                    </a:lnTo>
                    <a:lnTo>
                      <a:pt x="10216" y="155345"/>
                    </a:lnTo>
                    <a:lnTo>
                      <a:pt x="10216" y="171050"/>
                    </a:lnTo>
                    <a:lnTo>
                      <a:pt x="10216" y="186364"/>
                    </a:lnTo>
                    <a:lnTo>
                      <a:pt x="10216" y="201271"/>
                    </a:lnTo>
                    <a:lnTo>
                      <a:pt x="10216" y="215829"/>
                    </a:lnTo>
                    <a:lnTo>
                      <a:pt x="10211" y="230100"/>
                    </a:lnTo>
                    <a:lnTo>
                      <a:pt x="10016" y="243756"/>
                    </a:lnTo>
                    <a:lnTo>
                      <a:pt x="9141" y="257516"/>
                    </a:lnTo>
                    <a:lnTo>
                      <a:pt x="6426" y="273674"/>
                    </a:lnTo>
                    <a:lnTo>
                      <a:pt x="0" y="296255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6023264" y="4486047"/>
                <a:ext cx="102159" cy="114136"/>
              </a:xfrm>
              <a:custGeom>
                <a:avLst/>
                <a:gdLst/>
                <a:ahLst/>
                <a:cxnLst/>
                <a:rect l="0" t="0" r="0" b="0"/>
                <a:pathLst>
                  <a:path w="102159" h="114136">
                    <a:moveTo>
                      <a:pt x="102158" y="102157"/>
                    </a:moveTo>
                    <a:lnTo>
                      <a:pt x="90837" y="105004"/>
                    </a:lnTo>
                    <a:lnTo>
                      <a:pt x="80659" y="107703"/>
                    </a:lnTo>
                    <a:lnTo>
                      <a:pt x="70664" y="110503"/>
                    </a:lnTo>
                    <a:lnTo>
                      <a:pt x="60668" y="112950"/>
                    </a:lnTo>
                    <a:lnTo>
                      <a:pt x="50631" y="114135"/>
                    </a:lnTo>
                    <a:lnTo>
                      <a:pt x="40564" y="113644"/>
                    </a:lnTo>
                    <a:lnTo>
                      <a:pt x="30949" y="111234"/>
                    </a:lnTo>
                    <a:lnTo>
                      <a:pt x="22689" y="106581"/>
                    </a:lnTo>
                    <a:lnTo>
                      <a:pt x="16168" y="99745"/>
                    </a:lnTo>
                    <a:lnTo>
                      <a:pt x="11299" y="91059"/>
                    </a:lnTo>
                    <a:lnTo>
                      <a:pt x="7790" y="80936"/>
                    </a:lnTo>
                    <a:lnTo>
                      <a:pt x="5320" y="69758"/>
                    </a:lnTo>
                    <a:lnTo>
                      <a:pt x="3606" y="58045"/>
                    </a:lnTo>
                    <a:lnTo>
                      <a:pt x="2246" y="45103"/>
                    </a:lnTo>
                    <a:lnTo>
                      <a:pt x="1112" y="27634"/>
                    </a:lnTo>
                    <a:lnTo>
                      <a:pt x="0" y="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6128916" y="4465615"/>
                <a:ext cx="162520" cy="263867"/>
              </a:xfrm>
              <a:custGeom>
                <a:avLst/>
                <a:gdLst/>
                <a:ahLst/>
                <a:cxnLst/>
                <a:rect l="0" t="0" r="0" b="0"/>
                <a:pathLst>
                  <a:path w="162520" h="263867">
                    <a:moveTo>
                      <a:pt x="57800" y="10216"/>
                    </a:moveTo>
                    <a:lnTo>
                      <a:pt x="49390" y="13193"/>
                    </a:lnTo>
                    <a:lnTo>
                      <a:pt x="42533" y="17134"/>
                    </a:lnTo>
                    <a:lnTo>
                      <a:pt x="36609" y="22464"/>
                    </a:lnTo>
                    <a:lnTo>
                      <a:pt x="31368" y="29023"/>
                    </a:lnTo>
                    <a:lnTo>
                      <a:pt x="26652" y="36590"/>
                    </a:lnTo>
                    <a:lnTo>
                      <a:pt x="22325" y="44936"/>
                    </a:lnTo>
                    <a:lnTo>
                      <a:pt x="18282" y="54016"/>
                    </a:lnTo>
                    <a:lnTo>
                      <a:pt x="14440" y="63965"/>
                    </a:lnTo>
                    <a:lnTo>
                      <a:pt x="10742" y="74791"/>
                    </a:lnTo>
                    <a:lnTo>
                      <a:pt x="7303" y="86532"/>
                    </a:lnTo>
                    <a:lnTo>
                      <a:pt x="4392" y="99326"/>
                    </a:lnTo>
                    <a:lnTo>
                      <a:pt x="2116" y="113139"/>
                    </a:lnTo>
                    <a:lnTo>
                      <a:pt x="589" y="127497"/>
                    </a:lnTo>
                    <a:lnTo>
                      <a:pt x="0" y="141611"/>
                    </a:lnTo>
                    <a:lnTo>
                      <a:pt x="361" y="155054"/>
                    </a:lnTo>
                    <a:lnTo>
                      <a:pt x="1540" y="167745"/>
                    </a:lnTo>
                    <a:lnTo>
                      <a:pt x="3363" y="179775"/>
                    </a:lnTo>
                    <a:lnTo>
                      <a:pt x="5670" y="191276"/>
                    </a:lnTo>
                    <a:lnTo>
                      <a:pt x="8483" y="202225"/>
                    </a:lnTo>
                    <a:lnTo>
                      <a:pt x="11999" y="212431"/>
                    </a:lnTo>
                    <a:lnTo>
                      <a:pt x="16269" y="221855"/>
                    </a:lnTo>
                    <a:lnTo>
                      <a:pt x="21208" y="230586"/>
                    </a:lnTo>
                    <a:lnTo>
                      <a:pt x="26682" y="238767"/>
                    </a:lnTo>
                    <a:lnTo>
                      <a:pt x="32562" y="246522"/>
                    </a:lnTo>
                    <a:lnTo>
                      <a:pt x="38895" y="253491"/>
                    </a:lnTo>
                    <a:lnTo>
                      <a:pt x="45893" y="258866"/>
                    </a:lnTo>
                    <a:lnTo>
                      <a:pt x="53620" y="262330"/>
                    </a:lnTo>
                    <a:lnTo>
                      <a:pt x="62000" y="263866"/>
                    </a:lnTo>
                    <a:lnTo>
                      <a:pt x="70903" y="263502"/>
                    </a:lnTo>
                    <a:lnTo>
                      <a:pt x="80195" y="261454"/>
                    </a:lnTo>
                    <a:lnTo>
                      <a:pt x="89608" y="257893"/>
                    </a:lnTo>
                    <a:lnTo>
                      <a:pt x="98761" y="252851"/>
                    </a:lnTo>
                    <a:lnTo>
                      <a:pt x="107462" y="246482"/>
                    </a:lnTo>
                    <a:lnTo>
                      <a:pt x="115539" y="239035"/>
                    </a:lnTo>
                    <a:lnTo>
                      <a:pt x="122764" y="230768"/>
                    </a:lnTo>
                    <a:lnTo>
                      <a:pt x="129096" y="221896"/>
                    </a:lnTo>
                    <a:lnTo>
                      <a:pt x="134649" y="212437"/>
                    </a:lnTo>
                    <a:lnTo>
                      <a:pt x="139583" y="202221"/>
                    </a:lnTo>
                    <a:lnTo>
                      <a:pt x="144057" y="191219"/>
                    </a:lnTo>
                    <a:lnTo>
                      <a:pt x="148198" y="179685"/>
                    </a:lnTo>
                    <a:lnTo>
                      <a:pt x="152107" y="168063"/>
                    </a:lnTo>
                    <a:lnTo>
                      <a:pt x="155844" y="156611"/>
                    </a:lnTo>
                    <a:lnTo>
                      <a:pt x="159144" y="145253"/>
                    </a:lnTo>
                    <a:lnTo>
                      <a:pt x="161446" y="133682"/>
                    </a:lnTo>
                    <a:lnTo>
                      <a:pt x="162519" y="121732"/>
                    </a:lnTo>
                    <a:lnTo>
                      <a:pt x="162284" y="109546"/>
                    </a:lnTo>
                    <a:lnTo>
                      <a:pt x="160650" y="97477"/>
                    </a:lnTo>
                    <a:lnTo>
                      <a:pt x="157716" y="85731"/>
                    </a:lnTo>
                    <a:lnTo>
                      <a:pt x="153707" y="74504"/>
                    </a:lnTo>
                    <a:lnTo>
                      <a:pt x="148874" y="64053"/>
                    </a:lnTo>
                    <a:lnTo>
                      <a:pt x="143426" y="54439"/>
                    </a:lnTo>
                    <a:lnTo>
                      <a:pt x="137221" y="45566"/>
                    </a:lnTo>
                    <a:lnTo>
                      <a:pt x="129793" y="37283"/>
                    </a:lnTo>
                    <a:lnTo>
                      <a:pt x="120984" y="29451"/>
                    </a:lnTo>
                    <a:lnTo>
                      <a:pt x="110923" y="22266"/>
                    </a:lnTo>
                    <a:lnTo>
                      <a:pt x="99853" y="16228"/>
                    </a:lnTo>
                    <a:lnTo>
                      <a:pt x="88037" y="11521"/>
                    </a:lnTo>
                    <a:lnTo>
                      <a:pt x="76278" y="8023"/>
                    </a:lnTo>
                    <a:lnTo>
                      <a:pt x="64742" y="5135"/>
                    </a:lnTo>
                    <a:lnTo>
                      <a:pt x="52423" y="2606"/>
                    </a:lnTo>
                    <a:lnTo>
                      <a:pt x="37369" y="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4" name="Group 173"/>
            <p:cNvGrpSpPr/>
            <p:nvPr/>
          </p:nvGrpSpPr>
          <p:grpSpPr>
            <a:xfrm>
              <a:off x="3689121" y="5027479"/>
              <a:ext cx="1842292" cy="588850"/>
              <a:chOff x="3689121" y="5027479"/>
              <a:chExt cx="1842292" cy="588850"/>
            </a:xfrm>
          </p:grpSpPr>
          <p:sp>
            <p:nvSpPr>
              <p:cNvPr id="160" name="Freeform 159"/>
              <p:cNvSpPr/>
              <p:nvPr/>
            </p:nvSpPr>
            <p:spPr>
              <a:xfrm>
                <a:off x="3689121" y="5149940"/>
                <a:ext cx="219492" cy="365919"/>
              </a:xfrm>
              <a:custGeom>
                <a:avLst/>
                <a:gdLst/>
                <a:ahLst/>
                <a:cxnLst/>
                <a:rect l="0" t="0" r="0" b="0"/>
                <a:pathLst>
                  <a:path w="219492" h="365919">
                    <a:moveTo>
                      <a:pt x="56040" y="128"/>
                    </a:moveTo>
                    <a:lnTo>
                      <a:pt x="53193" y="8733"/>
                    </a:lnTo>
                    <a:lnTo>
                      <a:pt x="50494" y="17453"/>
                    </a:lnTo>
                    <a:lnTo>
                      <a:pt x="47685" y="27151"/>
                    </a:lnTo>
                    <a:lnTo>
                      <a:pt x="44903" y="37805"/>
                    </a:lnTo>
                    <a:lnTo>
                      <a:pt x="42461" y="49267"/>
                    </a:lnTo>
                    <a:lnTo>
                      <a:pt x="40497" y="61324"/>
                    </a:lnTo>
                    <a:lnTo>
                      <a:pt x="38532" y="72686"/>
                    </a:lnTo>
                    <a:lnTo>
                      <a:pt x="35996" y="79914"/>
                    </a:lnTo>
                    <a:lnTo>
                      <a:pt x="33645" y="81186"/>
                    </a:lnTo>
                    <a:lnTo>
                      <a:pt x="32478" y="78298"/>
                    </a:lnTo>
                    <a:lnTo>
                      <a:pt x="32574" y="72812"/>
                    </a:lnTo>
                    <a:lnTo>
                      <a:pt x="33669" y="65676"/>
                    </a:lnTo>
                    <a:lnTo>
                      <a:pt x="35495" y="57480"/>
                    </a:lnTo>
                    <a:lnTo>
                      <a:pt x="37991" y="48594"/>
                    </a:lnTo>
                    <a:lnTo>
                      <a:pt x="41298" y="39257"/>
                    </a:lnTo>
                    <a:lnTo>
                      <a:pt x="45438" y="29636"/>
                    </a:lnTo>
                    <a:lnTo>
                      <a:pt x="50621" y="20309"/>
                    </a:lnTo>
                    <a:lnTo>
                      <a:pt x="57293" y="12237"/>
                    </a:lnTo>
                    <a:lnTo>
                      <a:pt x="65550" y="5853"/>
                    </a:lnTo>
                    <a:lnTo>
                      <a:pt x="74896" y="1568"/>
                    </a:lnTo>
                    <a:lnTo>
                      <a:pt x="84447" y="0"/>
                    </a:lnTo>
                    <a:lnTo>
                      <a:pt x="93663" y="1218"/>
                    </a:lnTo>
                    <a:lnTo>
                      <a:pt x="102216" y="5012"/>
                    </a:lnTo>
                    <a:lnTo>
                      <a:pt x="109825" y="11170"/>
                    </a:lnTo>
                    <a:lnTo>
                      <a:pt x="116446" y="19326"/>
                    </a:lnTo>
                    <a:lnTo>
                      <a:pt x="122208" y="28892"/>
                    </a:lnTo>
                    <a:lnTo>
                      <a:pt x="127290" y="39170"/>
                    </a:lnTo>
                    <a:lnTo>
                      <a:pt x="131862" y="49708"/>
                    </a:lnTo>
                    <a:lnTo>
                      <a:pt x="135905" y="60448"/>
                    </a:lnTo>
                    <a:lnTo>
                      <a:pt x="139232" y="71604"/>
                    </a:lnTo>
                    <a:lnTo>
                      <a:pt x="141795" y="83283"/>
                    </a:lnTo>
                    <a:lnTo>
                      <a:pt x="143680" y="95618"/>
                    </a:lnTo>
                    <a:lnTo>
                      <a:pt x="145027" y="108820"/>
                    </a:lnTo>
                    <a:lnTo>
                      <a:pt x="145969" y="122914"/>
                    </a:lnTo>
                    <a:lnTo>
                      <a:pt x="146618" y="137628"/>
                    </a:lnTo>
                    <a:lnTo>
                      <a:pt x="147062" y="152497"/>
                    </a:lnTo>
                    <a:lnTo>
                      <a:pt x="147359" y="167242"/>
                    </a:lnTo>
                    <a:lnTo>
                      <a:pt x="147395" y="181761"/>
                    </a:lnTo>
                    <a:lnTo>
                      <a:pt x="146902" y="196058"/>
                    </a:lnTo>
                    <a:lnTo>
                      <a:pt x="145779" y="210167"/>
                    </a:lnTo>
                    <a:lnTo>
                      <a:pt x="144069" y="224132"/>
                    </a:lnTo>
                    <a:lnTo>
                      <a:pt x="141881" y="237991"/>
                    </a:lnTo>
                    <a:lnTo>
                      <a:pt x="139328" y="251771"/>
                    </a:lnTo>
                    <a:lnTo>
                      <a:pt x="136347" y="265336"/>
                    </a:lnTo>
                    <a:lnTo>
                      <a:pt x="132718" y="278403"/>
                    </a:lnTo>
                    <a:lnTo>
                      <a:pt x="128372" y="290854"/>
                    </a:lnTo>
                    <a:lnTo>
                      <a:pt x="123382" y="302570"/>
                    </a:lnTo>
                    <a:lnTo>
                      <a:pt x="117874" y="313356"/>
                    </a:lnTo>
                    <a:lnTo>
                      <a:pt x="111971" y="323200"/>
                    </a:lnTo>
                    <a:lnTo>
                      <a:pt x="105623" y="332228"/>
                    </a:lnTo>
                    <a:lnTo>
                      <a:pt x="98615" y="340614"/>
                    </a:lnTo>
                    <a:lnTo>
                      <a:pt x="90880" y="348512"/>
                    </a:lnTo>
                    <a:lnTo>
                      <a:pt x="82496" y="355577"/>
                    </a:lnTo>
                    <a:lnTo>
                      <a:pt x="73590" y="361017"/>
                    </a:lnTo>
                    <a:lnTo>
                      <a:pt x="64296" y="364521"/>
                    </a:lnTo>
                    <a:lnTo>
                      <a:pt x="54881" y="365918"/>
                    </a:lnTo>
                    <a:lnTo>
                      <a:pt x="45728" y="364945"/>
                    </a:lnTo>
                    <a:lnTo>
                      <a:pt x="37027" y="361699"/>
                    </a:lnTo>
                    <a:lnTo>
                      <a:pt x="28949" y="356543"/>
                    </a:lnTo>
                    <a:lnTo>
                      <a:pt x="21724" y="349908"/>
                    </a:lnTo>
                    <a:lnTo>
                      <a:pt x="15395" y="342178"/>
                    </a:lnTo>
                    <a:lnTo>
                      <a:pt x="10010" y="333506"/>
                    </a:lnTo>
                    <a:lnTo>
                      <a:pt x="5705" y="323826"/>
                    </a:lnTo>
                    <a:lnTo>
                      <a:pt x="2456" y="313192"/>
                    </a:lnTo>
                    <a:lnTo>
                      <a:pt x="421" y="302073"/>
                    </a:lnTo>
                    <a:lnTo>
                      <a:pt x="0" y="291245"/>
                    </a:lnTo>
                    <a:lnTo>
                      <a:pt x="1271" y="281129"/>
                    </a:lnTo>
                    <a:lnTo>
                      <a:pt x="4346" y="271953"/>
                    </a:lnTo>
                    <a:lnTo>
                      <a:pt x="9512" y="263918"/>
                    </a:lnTo>
                    <a:lnTo>
                      <a:pt x="16727" y="257010"/>
                    </a:lnTo>
                    <a:lnTo>
                      <a:pt x="25684" y="251221"/>
                    </a:lnTo>
                    <a:lnTo>
                      <a:pt x="35996" y="246635"/>
                    </a:lnTo>
                    <a:lnTo>
                      <a:pt x="47309" y="243191"/>
                    </a:lnTo>
                    <a:lnTo>
                      <a:pt x="59178" y="240859"/>
                    </a:lnTo>
                    <a:lnTo>
                      <a:pt x="71090" y="239720"/>
                    </a:lnTo>
                    <a:lnTo>
                      <a:pt x="82767" y="239709"/>
                    </a:lnTo>
                    <a:lnTo>
                      <a:pt x="94291" y="240636"/>
                    </a:lnTo>
                    <a:lnTo>
                      <a:pt x="105981" y="242290"/>
                    </a:lnTo>
                    <a:lnTo>
                      <a:pt x="118014" y="244478"/>
                    </a:lnTo>
                    <a:lnTo>
                      <a:pt x="130257" y="247048"/>
                    </a:lnTo>
                    <a:lnTo>
                      <a:pt x="142365" y="249883"/>
                    </a:lnTo>
                    <a:lnTo>
                      <a:pt x="154138" y="252899"/>
                    </a:lnTo>
                    <a:lnTo>
                      <a:pt x="165477" y="255888"/>
                    </a:lnTo>
                    <a:lnTo>
                      <a:pt x="177622" y="258814"/>
                    </a:lnTo>
                    <a:lnTo>
                      <a:pt x="193804" y="261932"/>
                    </a:lnTo>
                    <a:lnTo>
                      <a:pt x="219491" y="265737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4051633" y="5211362"/>
                <a:ext cx="40864" cy="286041"/>
              </a:xfrm>
              <a:custGeom>
                <a:avLst/>
                <a:gdLst/>
                <a:ahLst/>
                <a:cxnLst/>
                <a:rect l="0" t="0" r="0" b="0"/>
                <a:pathLst>
                  <a:path w="40864" h="286041">
                    <a:moveTo>
                      <a:pt x="40863" y="0"/>
                    </a:moveTo>
                    <a:lnTo>
                      <a:pt x="38081" y="8735"/>
                    </a:lnTo>
                    <a:lnTo>
                      <a:pt x="36003" y="18697"/>
                    </a:lnTo>
                    <a:lnTo>
                      <a:pt x="34443" y="30903"/>
                    </a:lnTo>
                    <a:lnTo>
                      <a:pt x="33130" y="44831"/>
                    </a:lnTo>
                    <a:lnTo>
                      <a:pt x="31677" y="59529"/>
                    </a:lnTo>
                    <a:lnTo>
                      <a:pt x="29881" y="74359"/>
                    </a:lnTo>
                    <a:lnTo>
                      <a:pt x="27708" y="89044"/>
                    </a:lnTo>
                    <a:lnTo>
                      <a:pt x="25204" y="103503"/>
                    </a:lnTo>
                    <a:lnTo>
                      <a:pt x="22444" y="117748"/>
                    </a:lnTo>
                    <a:lnTo>
                      <a:pt x="19653" y="131816"/>
                    </a:lnTo>
                    <a:lnTo>
                      <a:pt x="17184" y="145751"/>
                    </a:lnTo>
                    <a:lnTo>
                      <a:pt x="15200" y="159584"/>
                    </a:lnTo>
                    <a:lnTo>
                      <a:pt x="13541" y="173187"/>
                    </a:lnTo>
                    <a:lnTo>
                      <a:pt x="11830" y="186280"/>
                    </a:lnTo>
                    <a:lnTo>
                      <a:pt x="9855" y="198757"/>
                    </a:lnTo>
                    <a:lnTo>
                      <a:pt x="7721" y="210821"/>
                    </a:lnTo>
                    <a:lnTo>
                      <a:pt x="5758" y="222873"/>
                    </a:lnTo>
                    <a:lnTo>
                      <a:pt x="4149" y="235136"/>
                    </a:lnTo>
                    <a:lnTo>
                      <a:pt x="2919" y="247085"/>
                    </a:lnTo>
                    <a:lnTo>
                      <a:pt x="1887" y="258711"/>
                    </a:lnTo>
                    <a:lnTo>
                      <a:pt x="966" y="271041"/>
                    </a:lnTo>
                    <a:lnTo>
                      <a:pt x="0" y="28604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Freeform 161"/>
              <p:cNvSpPr/>
              <p:nvPr/>
            </p:nvSpPr>
            <p:spPr>
              <a:xfrm>
                <a:off x="3946407" y="5211362"/>
                <a:ext cx="84795" cy="163453"/>
              </a:xfrm>
              <a:custGeom>
                <a:avLst/>
                <a:gdLst/>
                <a:ahLst/>
                <a:cxnLst/>
                <a:rect l="0" t="0" r="0" b="0"/>
                <a:pathLst>
                  <a:path w="84795" h="163453">
                    <a:moveTo>
                      <a:pt x="84794" y="163452"/>
                    </a:moveTo>
                    <a:lnTo>
                      <a:pt x="76254" y="160736"/>
                    </a:lnTo>
                    <a:lnTo>
                      <a:pt x="68156" y="159278"/>
                    </a:lnTo>
                    <a:lnTo>
                      <a:pt x="59715" y="158972"/>
                    </a:lnTo>
                    <a:lnTo>
                      <a:pt x="50865" y="159295"/>
                    </a:lnTo>
                    <a:lnTo>
                      <a:pt x="41652" y="159461"/>
                    </a:lnTo>
                    <a:lnTo>
                      <a:pt x="32164" y="159023"/>
                    </a:lnTo>
                    <a:lnTo>
                      <a:pt x="22951" y="157413"/>
                    </a:lnTo>
                    <a:lnTo>
                      <a:pt x="14967" y="153808"/>
                    </a:lnTo>
                    <a:lnTo>
                      <a:pt x="8638" y="147962"/>
                    </a:lnTo>
                    <a:lnTo>
                      <a:pt x="4063" y="140251"/>
                    </a:lnTo>
                    <a:lnTo>
                      <a:pt x="1269" y="131369"/>
                    </a:lnTo>
                    <a:lnTo>
                      <a:pt x="69" y="121839"/>
                    </a:lnTo>
                    <a:lnTo>
                      <a:pt x="0" y="111811"/>
                    </a:lnTo>
                    <a:lnTo>
                      <a:pt x="453" y="101149"/>
                    </a:lnTo>
                    <a:lnTo>
                      <a:pt x="1034" y="89812"/>
                    </a:lnTo>
                    <a:lnTo>
                      <a:pt x="1567" y="77876"/>
                    </a:lnTo>
                    <a:lnTo>
                      <a:pt x="1996" y="65458"/>
                    </a:lnTo>
                    <a:lnTo>
                      <a:pt x="2318" y="52698"/>
                    </a:lnTo>
                    <a:lnTo>
                      <a:pt x="2551" y="40284"/>
                    </a:lnTo>
                    <a:lnTo>
                      <a:pt x="2741" y="28229"/>
                    </a:lnTo>
                    <a:lnTo>
                      <a:pt x="2904" y="15478"/>
                    </a:lnTo>
                    <a:lnTo>
                      <a:pt x="3068" y="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4075551" y="5201147"/>
                <a:ext cx="176848" cy="275514"/>
              </a:xfrm>
              <a:custGeom>
                <a:avLst/>
                <a:gdLst/>
                <a:ahLst/>
                <a:cxnLst/>
                <a:rect l="0" t="0" r="0" b="0"/>
                <a:pathLst>
                  <a:path w="176848" h="275514">
                    <a:moveTo>
                      <a:pt x="98670" y="10215"/>
                    </a:moveTo>
                    <a:lnTo>
                      <a:pt x="90195" y="13127"/>
                    </a:lnTo>
                    <a:lnTo>
                      <a:pt x="82718" y="16447"/>
                    </a:lnTo>
                    <a:lnTo>
                      <a:pt x="75535" y="20519"/>
                    </a:lnTo>
                    <a:lnTo>
                      <a:pt x="68490" y="25273"/>
                    </a:lnTo>
                    <a:lnTo>
                      <a:pt x="61525" y="30592"/>
                    </a:lnTo>
                    <a:lnTo>
                      <a:pt x="54615" y="36351"/>
                    </a:lnTo>
                    <a:lnTo>
                      <a:pt x="47904" y="42594"/>
                    </a:lnTo>
                    <a:lnTo>
                      <a:pt x="41676" y="49529"/>
                    </a:lnTo>
                    <a:lnTo>
                      <a:pt x="36050" y="57211"/>
                    </a:lnTo>
                    <a:lnTo>
                      <a:pt x="30990" y="65560"/>
                    </a:lnTo>
                    <a:lnTo>
                      <a:pt x="26394" y="74441"/>
                    </a:lnTo>
                    <a:lnTo>
                      <a:pt x="22152" y="83727"/>
                    </a:lnTo>
                    <a:lnTo>
                      <a:pt x="18167" y="93466"/>
                    </a:lnTo>
                    <a:lnTo>
                      <a:pt x="14364" y="103870"/>
                    </a:lnTo>
                    <a:lnTo>
                      <a:pt x="10693" y="115003"/>
                    </a:lnTo>
                    <a:lnTo>
                      <a:pt x="7273" y="126788"/>
                    </a:lnTo>
                    <a:lnTo>
                      <a:pt x="4374" y="139096"/>
                    </a:lnTo>
                    <a:lnTo>
                      <a:pt x="2107" y="151797"/>
                    </a:lnTo>
                    <a:lnTo>
                      <a:pt x="585" y="164784"/>
                    </a:lnTo>
                    <a:lnTo>
                      <a:pt x="0" y="177971"/>
                    </a:lnTo>
                    <a:lnTo>
                      <a:pt x="368" y="191293"/>
                    </a:lnTo>
                    <a:lnTo>
                      <a:pt x="1717" y="204547"/>
                    </a:lnTo>
                    <a:lnTo>
                      <a:pt x="4170" y="217405"/>
                    </a:lnTo>
                    <a:lnTo>
                      <a:pt x="7693" y="229711"/>
                    </a:lnTo>
                    <a:lnTo>
                      <a:pt x="12278" y="241165"/>
                    </a:lnTo>
                    <a:lnTo>
                      <a:pt x="18022" y="251260"/>
                    </a:lnTo>
                    <a:lnTo>
                      <a:pt x="24874" y="259835"/>
                    </a:lnTo>
                    <a:lnTo>
                      <a:pt x="32813" y="266729"/>
                    </a:lnTo>
                    <a:lnTo>
                      <a:pt x="41929" y="271611"/>
                    </a:lnTo>
                    <a:lnTo>
                      <a:pt x="52149" y="274495"/>
                    </a:lnTo>
                    <a:lnTo>
                      <a:pt x="62974" y="275513"/>
                    </a:lnTo>
                    <a:lnTo>
                      <a:pt x="73598" y="274736"/>
                    </a:lnTo>
                    <a:lnTo>
                      <a:pt x="83582" y="272385"/>
                    </a:lnTo>
                    <a:lnTo>
                      <a:pt x="92998" y="268771"/>
                    </a:lnTo>
                    <a:lnTo>
                      <a:pt x="102225" y="264202"/>
                    </a:lnTo>
                    <a:lnTo>
                      <a:pt x="111516" y="258937"/>
                    </a:lnTo>
                    <a:lnTo>
                      <a:pt x="120651" y="253019"/>
                    </a:lnTo>
                    <a:lnTo>
                      <a:pt x="129044" y="246300"/>
                    </a:lnTo>
                    <a:lnTo>
                      <a:pt x="136418" y="238761"/>
                    </a:lnTo>
                    <a:lnTo>
                      <a:pt x="142801" y="230507"/>
                    </a:lnTo>
                    <a:lnTo>
                      <a:pt x="148359" y="221689"/>
                    </a:lnTo>
                    <a:lnTo>
                      <a:pt x="153281" y="212448"/>
                    </a:lnTo>
                    <a:lnTo>
                      <a:pt x="157740" y="202905"/>
                    </a:lnTo>
                    <a:lnTo>
                      <a:pt x="161867" y="193149"/>
                    </a:lnTo>
                    <a:lnTo>
                      <a:pt x="165759" y="183240"/>
                    </a:lnTo>
                    <a:lnTo>
                      <a:pt x="169329" y="173066"/>
                    </a:lnTo>
                    <a:lnTo>
                      <a:pt x="172329" y="162363"/>
                    </a:lnTo>
                    <a:lnTo>
                      <a:pt x="174665" y="151022"/>
                    </a:lnTo>
                    <a:lnTo>
                      <a:pt x="176232" y="138931"/>
                    </a:lnTo>
                    <a:lnTo>
                      <a:pt x="176847" y="125901"/>
                    </a:lnTo>
                    <a:lnTo>
                      <a:pt x="176500" y="111929"/>
                    </a:lnTo>
                    <a:lnTo>
                      <a:pt x="175165" y="97465"/>
                    </a:lnTo>
                    <a:lnTo>
                      <a:pt x="172720" y="83279"/>
                    </a:lnTo>
                    <a:lnTo>
                      <a:pt x="169208" y="69793"/>
                    </a:lnTo>
                    <a:lnTo>
                      <a:pt x="164795" y="57237"/>
                    </a:lnTo>
                    <a:lnTo>
                      <a:pt x="159682" y="45816"/>
                    </a:lnTo>
                    <a:lnTo>
                      <a:pt x="154048" y="35520"/>
                    </a:lnTo>
                    <a:lnTo>
                      <a:pt x="147776" y="26472"/>
                    </a:lnTo>
                    <a:lnTo>
                      <a:pt x="139536" y="18131"/>
                    </a:lnTo>
                    <a:lnTo>
                      <a:pt x="125354" y="9761"/>
                    </a:lnTo>
                    <a:lnTo>
                      <a:pt x="98670" y="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4429614" y="5333951"/>
                <a:ext cx="102158" cy="30648"/>
              </a:xfrm>
              <a:custGeom>
                <a:avLst/>
                <a:gdLst/>
                <a:ahLst/>
                <a:cxnLst/>
                <a:rect l="0" t="0" r="0" b="0"/>
                <a:pathLst>
                  <a:path w="102158" h="30648">
                    <a:moveTo>
                      <a:pt x="102157" y="0"/>
                    </a:moveTo>
                    <a:lnTo>
                      <a:pt x="90770" y="130"/>
                    </a:lnTo>
                    <a:lnTo>
                      <a:pt x="79972" y="1372"/>
                    </a:lnTo>
                    <a:lnTo>
                      <a:pt x="68728" y="3884"/>
                    </a:lnTo>
                    <a:lnTo>
                      <a:pt x="57164" y="7370"/>
                    </a:lnTo>
                    <a:lnTo>
                      <a:pt x="44435" y="11836"/>
                    </a:lnTo>
                    <a:lnTo>
                      <a:pt x="27249" y="18757"/>
                    </a:lnTo>
                    <a:lnTo>
                      <a:pt x="0" y="30647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4460261" y="5231794"/>
                <a:ext cx="1" cy="20432"/>
              </a:xfrm>
              <a:custGeom>
                <a:avLst/>
                <a:gdLst/>
                <a:ahLst/>
                <a:cxnLst/>
                <a:rect l="0" t="0" r="0" b="0"/>
                <a:pathLst>
                  <a:path w="1" h="20432">
                    <a:moveTo>
                      <a:pt x="0" y="0"/>
                    </a:moveTo>
                    <a:lnTo>
                      <a:pt x="0" y="20431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4450045" y="5456539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4623712" y="5201147"/>
                <a:ext cx="146394" cy="323549"/>
              </a:xfrm>
              <a:custGeom>
                <a:avLst/>
                <a:gdLst/>
                <a:ahLst/>
                <a:cxnLst/>
                <a:rect l="0" t="0" r="0" b="0"/>
                <a:pathLst>
                  <a:path w="146394" h="323549">
                    <a:moveTo>
                      <a:pt x="91942" y="0"/>
                    </a:moveTo>
                    <a:lnTo>
                      <a:pt x="86248" y="5823"/>
                    </a:lnTo>
                    <a:lnTo>
                      <a:pt x="80849" y="12464"/>
                    </a:lnTo>
                    <a:lnTo>
                      <a:pt x="75227" y="20607"/>
                    </a:lnTo>
                    <a:lnTo>
                      <a:pt x="69495" y="30116"/>
                    </a:lnTo>
                    <a:lnTo>
                      <a:pt x="63982" y="40753"/>
                    </a:lnTo>
                    <a:lnTo>
                      <a:pt x="58864" y="52258"/>
                    </a:lnTo>
                    <a:lnTo>
                      <a:pt x="54157" y="64241"/>
                    </a:lnTo>
                    <a:lnTo>
                      <a:pt x="49804" y="76223"/>
                    </a:lnTo>
                    <a:lnTo>
                      <a:pt x="45728" y="87944"/>
                    </a:lnTo>
                    <a:lnTo>
                      <a:pt x="41855" y="99494"/>
                    </a:lnTo>
                    <a:lnTo>
                      <a:pt x="38129" y="111201"/>
                    </a:lnTo>
                    <a:lnTo>
                      <a:pt x="34505" y="123250"/>
                    </a:lnTo>
                    <a:lnTo>
                      <a:pt x="30951" y="135669"/>
                    </a:lnTo>
                    <a:lnTo>
                      <a:pt x="27445" y="148411"/>
                    </a:lnTo>
                    <a:lnTo>
                      <a:pt x="23973" y="161407"/>
                    </a:lnTo>
                    <a:lnTo>
                      <a:pt x="20523" y="174593"/>
                    </a:lnTo>
                    <a:lnTo>
                      <a:pt x="17087" y="187914"/>
                    </a:lnTo>
                    <a:lnTo>
                      <a:pt x="13666" y="201330"/>
                    </a:lnTo>
                    <a:lnTo>
                      <a:pt x="10415" y="214813"/>
                    </a:lnTo>
                    <a:lnTo>
                      <a:pt x="7630" y="228340"/>
                    </a:lnTo>
                    <a:lnTo>
                      <a:pt x="5439" y="241895"/>
                    </a:lnTo>
                    <a:lnTo>
                      <a:pt x="3969" y="255305"/>
                    </a:lnTo>
                    <a:lnTo>
                      <a:pt x="3419" y="268269"/>
                    </a:lnTo>
                    <a:lnTo>
                      <a:pt x="3813" y="280646"/>
                    </a:lnTo>
                    <a:lnTo>
                      <a:pt x="5345" y="292148"/>
                    </a:lnTo>
                    <a:lnTo>
                      <a:pt x="8437" y="302274"/>
                    </a:lnTo>
                    <a:lnTo>
                      <a:pt x="13179" y="310867"/>
                    </a:lnTo>
                    <a:lnTo>
                      <a:pt x="19372" y="317607"/>
                    </a:lnTo>
                    <a:lnTo>
                      <a:pt x="26719" y="321869"/>
                    </a:lnTo>
                    <a:lnTo>
                      <a:pt x="34925" y="323548"/>
                    </a:lnTo>
                    <a:lnTo>
                      <a:pt x="43590" y="322966"/>
                    </a:lnTo>
                    <a:lnTo>
                      <a:pt x="52233" y="320593"/>
                    </a:lnTo>
                    <a:lnTo>
                      <a:pt x="60591" y="316883"/>
                    </a:lnTo>
                    <a:lnTo>
                      <a:pt x="68603" y="312209"/>
                    </a:lnTo>
                    <a:lnTo>
                      <a:pt x="76299" y="306858"/>
                    </a:lnTo>
                    <a:lnTo>
                      <a:pt x="83742" y="301037"/>
                    </a:lnTo>
                    <a:lnTo>
                      <a:pt x="90995" y="294895"/>
                    </a:lnTo>
                    <a:lnTo>
                      <a:pt x="98112" y="288534"/>
                    </a:lnTo>
                    <a:lnTo>
                      <a:pt x="105131" y="282021"/>
                    </a:lnTo>
                    <a:lnTo>
                      <a:pt x="112083" y="275245"/>
                    </a:lnTo>
                    <a:lnTo>
                      <a:pt x="118989" y="267940"/>
                    </a:lnTo>
                    <a:lnTo>
                      <a:pt x="125855" y="260000"/>
                    </a:lnTo>
                    <a:lnTo>
                      <a:pt x="132373" y="251311"/>
                    </a:lnTo>
                    <a:lnTo>
                      <a:pt x="137954" y="241683"/>
                    </a:lnTo>
                    <a:lnTo>
                      <a:pt x="142343" y="231115"/>
                    </a:lnTo>
                    <a:lnTo>
                      <a:pt x="145289" y="220055"/>
                    </a:lnTo>
                    <a:lnTo>
                      <a:pt x="146393" y="209274"/>
                    </a:lnTo>
                    <a:lnTo>
                      <a:pt x="145619" y="199193"/>
                    </a:lnTo>
                    <a:lnTo>
                      <a:pt x="143060" y="190043"/>
                    </a:lnTo>
                    <a:lnTo>
                      <a:pt x="138763" y="182025"/>
                    </a:lnTo>
                    <a:lnTo>
                      <a:pt x="132929" y="175135"/>
                    </a:lnTo>
                    <a:lnTo>
                      <a:pt x="125857" y="169520"/>
                    </a:lnTo>
                    <a:lnTo>
                      <a:pt x="117848" y="165570"/>
                    </a:lnTo>
                    <a:lnTo>
                      <a:pt x="109159" y="163341"/>
                    </a:lnTo>
                    <a:lnTo>
                      <a:pt x="99989" y="162615"/>
                    </a:lnTo>
                    <a:lnTo>
                      <a:pt x="90482" y="163079"/>
                    </a:lnTo>
                    <a:lnTo>
                      <a:pt x="80747" y="164434"/>
                    </a:lnTo>
                    <a:lnTo>
                      <a:pt x="70854" y="166590"/>
                    </a:lnTo>
                    <a:lnTo>
                      <a:pt x="60855" y="169657"/>
                    </a:lnTo>
                    <a:lnTo>
                      <a:pt x="50794" y="173618"/>
                    </a:lnTo>
                    <a:lnTo>
                      <a:pt x="40947" y="178232"/>
                    </a:lnTo>
                    <a:lnTo>
                      <a:pt x="30762" y="183662"/>
                    </a:lnTo>
                    <a:lnTo>
                      <a:pt x="18257" y="191468"/>
                    </a:lnTo>
                    <a:lnTo>
                      <a:pt x="0" y="204314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4868889" y="5231794"/>
                <a:ext cx="71511" cy="20432"/>
              </a:xfrm>
              <a:custGeom>
                <a:avLst/>
                <a:gdLst/>
                <a:ahLst/>
                <a:cxnLst/>
                <a:rect l="0" t="0" r="0" b="0"/>
                <a:pathLst>
                  <a:path w="71511" h="20432">
                    <a:moveTo>
                      <a:pt x="71510" y="0"/>
                    </a:moveTo>
                    <a:lnTo>
                      <a:pt x="60189" y="130"/>
                    </a:lnTo>
                    <a:lnTo>
                      <a:pt x="50012" y="1372"/>
                    </a:lnTo>
                    <a:lnTo>
                      <a:pt x="40030" y="3879"/>
                    </a:lnTo>
                    <a:lnTo>
                      <a:pt x="30502" y="7170"/>
                    </a:lnTo>
                    <a:lnTo>
                      <a:pt x="21318" y="10761"/>
                    </a:lnTo>
                    <a:lnTo>
                      <a:pt x="11666" y="14967"/>
                    </a:lnTo>
                    <a:lnTo>
                      <a:pt x="0" y="20431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4858673" y="5313520"/>
                <a:ext cx="122590" cy="30648"/>
              </a:xfrm>
              <a:custGeom>
                <a:avLst/>
                <a:gdLst/>
                <a:ahLst/>
                <a:cxnLst/>
                <a:rect l="0" t="0" r="0" b="0"/>
                <a:pathLst>
                  <a:path w="122590" h="30648">
                    <a:moveTo>
                      <a:pt x="122589" y="0"/>
                    </a:moveTo>
                    <a:lnTo>
                      <a:pt x="114050" y="2846"/>
                    </a:lnTo>
                    <a:lnTo>
                      <a:pt x="105951" y="5546"/>
                    </a:lnTo>
                    <a:lnTo>
                      <a:pt x="97506" y="8355"/>
                    </a:lnTo>
                    <a:lnTo>
                      <a:pt x="88488" y="11137"/>
                    </a:lnTo>
                    <a:lnTo>
                      <a:pt x="78646" y="13579"/>
                    </a:lnTo>
                    <a:lnTo>
                      <a:pt x="67938" y="15534"/>
                    </a:lnTo>
                    <a:lnTo>
                      <a:pt x="56687" y="17201"/>
                    </a:lnTo>
                    <a:lnTo>
                      <a:pt x="44177" y="19299"/>
                    </a:lnTo>
                    <a:lnTo>
                      <a:pt x="27139" y="23096"/>
                    </a:lnTo>
                    <a:lnTo>
                      <a:pt x="0" y="30647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5246871" y="5221578"/>
                <a:ext cx="20432" cy="265610"/>
              </a:xfrm>
              <a:custGeom>
                <a:avLst/>
                <a:gdLst/>
                <a:ahLst/>
                <a:cxnLst/>
                <a:rect l="0" t="0" r="0" b="0"/>
                <a:pathLst>
                  <a:path w="20432" h="265610">
                    <a:moveTo>
                      <a:pt x="20431" y="0"/>
                    </a:moveTo>
                    <a:lnTo>
                      <a:pt x="20431" y="11386"/>
                    </a:lnTo>
                    <a:lnTo>
                      <a:pt x="20431" y="22184"/>
                    </a:lnTo>
                    <a:lnTo>
                      <a:pt x="20431" y="33443"/>
                    </a:lnTo>
                    <a:lnTo>
                      <a:pt x="20431" y="45411"/>
                    </a:lnTo>
                    <a:lnTo>
                      <a:pt x="20431" y="58324"/>
                    </a:lnTo>
                    <a:lnTo>
                      <a:pt x="20427" y="72199"/>
                    </a:lnTo>
                    <a:lnTo>
                      <a:pt x="20259" y="86591"/>
                    </a:lnTo>
                    <a:lnTo>
                      <a:pt x="19630" y="100723"/>
                    </a:lnTo>
                    <a:lnTo>
                      <a:pt x="18418" y="114180"/>
                    </a:lnTo>
                    <a:lnTo>
                      <a:pt x="16815" y="127045"/>
                    </a:lnTo>
                    <a:lnTo>
                      <a:pt x="15216" y="139707"/>
                    </a:lnTo>
                    <a:lnTo>
                      <a:pt x="13850" y="152431"/>
                    </a:lnTo>
                    <a:lnTo>
                      <a:pt x="12622" y="165320"/>
                    </a:lnTo>
                    <a:lnTo>
                      <a:pt x="11209" y="178385"/>
                    </a:lnTo>
                    <a:lnTo>
                      <a:pt x="9437" y="191593"/>
                    </a:lnTo>
                    <a:lnTo>
                      <a:pt x="7431" y="204695"/>
                    </a:lnTo>
                    <a:lnTo>
                      <a:pt x="5344" y="218729"/>
                    </a:lnTo>
                    <a:lnTo>
                      <a:pt x="2990" y="237100"/>
                    </a:lnTo>
                    <a:lnTo>
                      <a:pt x="0" y="265609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5097440" y="5252225"/>
                <a:ext cx="159647" cy="145953"/>
              </a:xfrm>
              <a:custGeom>
                <a:avLst/>
                <a:gdLst/>
                <a:ahLst/>
                <a:cxnLst/>
                <a:rect l="0" t="0" r="0" b="0"/>
                <a:pathLst>
                  <a:path w="159647" h="145953">
                    <a:moveTo>
                      <a:pt x="159646" y="122589"/>
                    </a:moveTo>
                    <a:lnTo>
                      <a:pt x="148325" y="122654"/>
                    </a:lnTo>
                    <a:lnTo>
                      <a:pt x="138148" y="123275"/>
                    </a:lnTo>
                    <a:lnTo>
                      <a:pt x="128148" y="124533"/>
                    </a:lnTo>
                    <a:lnTo>
                      <a:pt x="117985" y="126338"/>
                    </a:lnTo>
                    <a:lnTo>
                      <a:pt x="107320" y="128585"/>
                    </a:lnTo>
                    <a:lnTo>
                      <a:pt x="96027" y="131173"/>
                    </a:lnTo>
                    <a:lnTo>
                      <a:pt x="84305" y="134009"/>
                    </a:lnTo>
                    <a:lnTo>
                      <a:pt x="72558" y="137024"/>
                    </a:lnTo>
                    <a:lnTo>
                      <a:pt x="61029" y="140154"/>
                    </a:lnTo>
                    <a:lnTo>
                      <a:pt x="49785" y="143044"/>
                    </a:lnTo>
                    <a:lnTo>
                      <a:pt x="38807" y="145070"/>
                    </a:lnTo>
                    <a:lnTo>
                      <a:pt x="28063" y="145952"/>
                    </a:lnTo>
                    <a:lnTo>
                      <a:pt x="18136" y="145425"/>
                    </a:lnTo>
                    <a:lnTo>
                      <a:pt x="10172" y="143079"/>
                    </a:lnTo>
                    <a:lnTo>
                      <a:pt x="4639" y="138869"/>
                    </a:lnTo>
                    <a:lnTo>
                      <a:pt x="1385" y="132884"/>
                    </a:lnTo>
                    <a:lnTo>
                      <a:pt x="0" y="125168"/>
                    </a:lnTo>
                    <a:lnTo>
                      <a:pt x="41" y="115925"/>
                    </a:lnTo>
                    <a:lnTo>
                      <a:pt x="1282" y="105609"/>
                    </a:lnTo>
                    <a:lnTo>
                      <a:pt x="3720" y="94820"/>
                    </a:lnTo>
                    <a:lnTo>
                      <a:pt x="7251" y="83939"/>
                    </a:lnTo>
                    <a:lnTo>
                      <a:pt x="11526" y="73133"/>
                    </a:lnTo>
                    <a:lnTo>
                      <a:pt x="16035" y="62449"/>
                    </a:lnTo>
                    <a:lnTo>
                      <a:pt x="20465" y="51893"/>
                    </a:lnTo>
                    <a:lnTo>
                      <a:pt x="24555" y="41698"/>
                    </a:lnTo>
                    <a:lnTo>
                      <a:pt x="28411" y="31233"/>
                    </a:lnTo>
                    <a:lnTo>
                      <a:pt x="32367" y="18491"/>
                    </a:lnTo>
                    <a:lnTo>
                      <a:pt x="37058" y="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5311776" y="5272657"/>
                <a:ext cx="162078" cy="222164"/>
              </a:xfrm>
              <a:custGeom>
                <a:avLst/>
                <a:gdLst/>
                <a:ahLst/>
                <a:cxnLst/>
                <a:rect l="0" t="0" r="0" b="0"/>
                <a:pathLst>
                  <a:path w="162078" h="222164">
                    <a:moveTo>
                      <a:pt x="78115" y="0"/>
                    </a:moveTo>
                    <a:lnTo>
                      <a:pt x="69704" y="2976"/>
                    </a:lnTo>
                    <a:lnTo>
                      <a:pt x="62848" y="6918"/>
                    </a:lnTo>
                    <a:lnTo>
                      <a:pt x="56919" y="12247"/>
                    </a:lnTo>
                    <a:lnTo>
                      <a:pt x="51512" y="18806"/>
                    </a:lnTo>
                    <a:lnTo>
                      <a:pt x="46164" y="26373"/>
                    </a:lnTo>
                    <a:lnTo>
                      <a:pt x="40626" y="34715"/>
                    </a:lnTo>
                    <a:lnTo>
                      <a:pt x="34980" y="43627"/>
                    </a:lnTo>
                    <a:lnTo>
                      <a:pt x="29538" y="52947"/>
                    </a:lnTo>
                    <a:lnTo>
                      <a:pt x="24475" y="62553"/>
                    </a:lnTo>
                    <a:lnTo>
                      <a:pt x="19808" y="72355"/>
                    </a:lnTo>
                    <a:lnTo>
                      <a:pt x="15484" y="82293"/>
                    </a:lnTo>
                    <a:lnTo>
                      <a:pt x="11432" y="92325"/>
                    </a:lnTo>
                    <a:lnTo>
                      <a:pt x="7740" y="102583"/>
                    </a:lnTo>
                    <a:lnTo>
                      <a:pt x="4652" y="113343"/>
                    </a:lnTo>
                    <a:lnTo>
                      <a:pt x="2255" y="124718"/>
                    </a:lnTo>
                    <a:lnTo>
                      <a:pt x="645" y="136668"/>
                    </a:lnTo>
                    <a:lnTo>
                      <a:pt x="0" y="149087"/>
                    </a:lnTo>
                    <a:lnTo>
                      <a:pt x="335" y="161854"/>
                    </a:lnTo>
                    <a:lnTo>
                      <a:pt x="1991" y="174555"/>
                    </a:lnTo>
                    <a:lnTo>
                      <a:pt x="5685" y="186517"/>
                    </a:lnTo>
                    <a:lnTo>
                      <a:pt x="11619" y="197421"/>
                    </a:lnTo>
                    <a:lnTo>
                      <a:pt x="19403" y="206812"/>
                    </a:lnTo>
                    <a:lnTo>
                      <a:pt x="28341" y="213965"/>
                    </a:lnTo>
                    <a:lnTo>
                      <a:pt x="37906" y="218700"/>
                    </a:lnTo>
                    <a:lnTo>
                      <a:pt x="47796" y="221288"/>
                    </a:lnTo>
                    <a:lnTo>
                      <a:pt x="57848" y="222163"/>
                    </a:lnTo>
                    <a:lnTo>
                      <a:pt x="67978" y="221747"/>
                    </a:lnTo>
                    <a:lnTo>
                      <a:pt x="77986" y="220240"/>
                    </a:lnTo>
                    <a:lnTo>
                      <a:pt x="87551" y="217617"/>
                    </a:lnTo>
                    <a:lnTo>
                      <a:pt x="96540" y="213948"/>
                    </a:lnTo>
                    <a:lnTo>
                      <a:pt x="104979" y="209251"/>
                    </a:lnTo>
                    <a:lnTo>
                      <a:pt x="112964" y="203424"/>
                    </a:lnTo>
                    <a:lnTo>
                      <a:pt x="120597" y="196518"/>
                    </a:lnTo>
                    <a:lnTo>
                      <a:pt x="127812" y="188706"/>
                    </a:lnTo>
                    <a:lnTo>
                      <a:pt x="134386" y="180191"/>
                    </a:lnTo>
                    <a:lnTo>
                      <a:pt x="140248" y="171158"/>
                    </a:lnTo>
                    <a:lnTo>
                      <a:pt x="145468" y="161755"/>
                    </a:lnTo>
                    <a:lnTo>
                      <a:pt x="150171" y="152094"/>
                    </a:lnTo>
                    <a:lnTo>
                      <a:pt x="154477" y="142253"/>
                    </a:lnTo>
                    <a:lnTo>
                      <a:pt x="158176" y="132290"/>
                    </a:lnTo>
                    <a:lnTo>
                      <a:pt x="160753" y="122244"/>
                    </a:lnTo>
                    <a:lnTo>
                      <a:pt x="162018" y="112143"/>
                    </a:lnTo>
                    <a:lnTo>
                      <a:pt x="162077" y="102003"/>
                    </a:lnTo>
                    <a:lnTo>
                      <a:pt x="161159" y="91838"/>
                    </a:lnTo>
                    <a:lnTo>
                      <a:pt x="159494" y="81661"/>
                    </a:lnTo>
                    <a:lnTo>
                      <a:pt x="157128" y="71636"/>
                    </a:lnTo>
                    <a:lnTo>
                      <a:pt x="153920" y="62065"/>
                    </a:lnTo>
                    <a:lnTo>
                      <a:pt x="149855" y="53080"/>
                    </a:lnTo>
                    <a:lnTo>
                      <a:pt x="144890" y="44810"/>
                    </a:lnTo>
                    <a:lnTo>
                      <a:pt x="138883" y="37456"/>
                    </a:lnTo>
                    <a:lnTo>
                      <a:pt x="131869" y="31040"/>
                    </a:lnTo>
                    <a:lnTo>
                      <a:pt x="124449" y="25581"/>
                    </a:lnTo>
                    <a:lnTo>
                      <a:pt x="116963" y="20641"/>
                    </a:lnTo>
                    <a:lnTo>
                      <a:pt x="108759" y="15785"/>
                    </a:lnTo>
                    <a:lnTo>
                      <a:pt x="98546" y="10215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5046044" y="5027479"/>
                <a:ext cx="485369" cy="588850"/>
              </a:xfrm>
              <a:custGeom>
                <a:avLst/>
                <a:gdLst/>
                <a:ahLst/>
                <a:cxnLst/>
                <a:rect l="0" t="0" r="0" b="0"/>
                <a:pathLst>
                  <a:path w="485369" h="588850">
                    <a:moveTo>
                      <a:pt x="354062" y="91942"/>
                    </a:moveTo>
                    <a:lnTo>
                      <a:pt x="345523" y="86314"/>
                    </a:lnTo>
                    <a:lnTo>
                      <a:pt x="337424" y="81536"/>
                    </a:lnTo>
                    <a:lnTo>
                      <a:pt x="328984" y="77167"/>
                    </a:lnTo>
                    <a:lnTo>
                      <a:pt x="320134" y="73072"/>
                    </a:lnTo>
                    <a:lnTo>
                      <a:pt x="310921" y="69177"/>
                    </a:lnTo>
                    <a:lnTo>
                      <a:pt x="301411" y="65435"/>
                    </a:lnTo>
                    <a:lnTo>
                      <a:pt x="291359" y="61961"/>
                    </a:lnTo>
                    <a:lnTo>
                      <a:pt x="280229" y="59024"/>
                    </a:lnTo>
                    <a:lnTo>
                      <a:pt x="267821" y="56730"/>
                    </a:lnTo>
                    <a:lnTo>
                      <a:pt x="254389" y="55190"/>
                    </a:lnTo>
                    <a:lnTo>
                      <a:pt x="240454" y="54592"/>
                    </a:lnTo>
                    <a:lnTo>
                      <a:pt x="226376" y="54947"/>
                    </a:lnTo>
                    <a:lnTo>
                      <a:pt x="212486" y="56122"/>
                    </a:lnTo>
                    <a:lnTo>
                      <a:pt x="199135" y="57943"/>
                    </a:lnTo>
                    <a:lnTo>
                      <a:pt x="186458" y="60243"/>
                    </a:lnTo>
                    <a:lnTo>
                      <a:pt x="174411" y="62887"/>
                    </a:lnTo>
                    <a:lnTo>
                      <a:pt x="162878" y="65773"/>
                    </a:lnTo>
                    <a:lnTo>
                      <a:pt x="151741" y="68830"/>
                    </a:lnTo>
                    <a:lnTo>
                      <a:pt x="141054" y="72167"/>
                    </a:lnTo>
                    <a:lnTo>
                      <a:pt x="131028" y="76041"/>
                    </a:lnTo>
                    <a:lnTo>
                      <a:pt x="121730" y="80554"/>
                    </a:lnTo>
                    <a:lnTo>
                      <a:pt x="113085" y="85659"/>
                    </a:lnTo>
                    <a:lnTo>
                      <a:pt x="104962" y="91245"/>
                    </a:lnTo>
                    <a:lnTo>
                      <a:pt x="97232" y="97199"/>
                    </a:lnTo>
                    <a:lnTo>
                      <a:pt x="89787" y="103583"/>
                    </a:lnTo>
                    <a:lnTo>
                      <a:pt x="82542" y="110615"/>
                    </a:lnTo>
                    <a:lnTo>
                      <a:pt x="75437" y="118360"/>
                    </a:lnTo>
                    <a:lnTo>
                      <a:pt x="68428" y="126587"/>
                    </a:lnTo>
                    <a:lnTo>
                      <a:pt x="61483" y="134871"/>
                    </a:lnTo>
                    <a:lnTo>
                      <a:pt x="54588" y="142963"/>
                    </a:lnTo>
                    <a:lnTo>
                      <a:pt x="47884" y="150944"/>
                    </a:lnTo>
                    <a:lnTo>
                      <a:pt x="41663" y="159129"/>
                    </a:lnTo>
                    <a:lnTo>
                      <a:pt x="36041" y="167691"/>
                    </a:lnTo>
                    <a:lnTo>
                      <a:pt x="30984" y="176649"/>
                    </a:lnTo>
                    <a:lnTo>
                      <a:pt x="26390" y="185948"/>
                    </a:lnTo>
                    <a:lnTo>
                      <a:pt x="22148" y="195518"/>
                    </a:lnTo>
                    <a:lnTo>
                      <a:pt x="18165" y="205449"/>
                    </a:lnTo>
                    <a:lnTo>
                      <a:pt x="14362" y="215982"/>
                    </a:lnTo>
                    <a:lnTo>
                      <a:pt x="10692" y="227201"/>
                    </a:lnTo>
                    <a:lnTo>
                      <a:pt x="7272" y="239045"/>
                    </a:lnTo>
                    <a:lnTo>
                      <a:pt x="4374" y="251391"/>
                    </a:lnTo>
                    <a:lnTo>
                      <a:pt x="2107" y="264115"/>
                    </a:lnTo>
                    <a:lnTo>
                      <a:pt x="585" y="276951"/>
                    </a:lnTo>
                    <a:lnTo>
                      <a:pt x="0" y="289520"/>
                    </a:lnTo>
                    <a:lnTo>
                      <a:pt x="363" y="301643"/>
                    </a:lnTo>
                    <a:lnTo>
                      <a:pt x="1544" y="313466"/>
                    </a:lnTo>
                    <a:lnTo>
                      <a:pt x="3368" y="325358"/>
                    </a:lnTo>
                    <a:lnTo>
                      <a:pt x="5671" y="337529"/>
                    </a:lnTo>
                    <a:lnTo>
                      <a:pt x="8317" y="350031"/>
                    </a:lnTo>
                    <a:lnTo>
                      <a:pt x="11205" y="362829"/>
                    </a:lnTo>
                    <a:lnTo>
                      <a:pt x="14263" y="375855"/>
                    </a:lnTo>
                    <a:lnTo>
                      <a:pt x="17599" y="388729"/>
                    </a:lnTo>
                    <a:lnTo>
                      <a:pt x="21474" y="400809"/>
                    </a:lnTo>
                    <a:lnTo>
                      <a:pt x="25988" y="411814"/>
                    </a:lnTo>
                    <a:lnTo>
                      <a:pt x="31093" y="422096"/>
                    </a:lnTo>
                    <a:lnTo>
                      <a:pt x="36678" y="432431"/>
                    </a:lnTo>
                    <a:lnTo>
                      <a:pt x="42628" y="443261"/>
                    </a:lnTo>
                    <a:lnTo>
                      <a:pt x="48844" y="454386"/>
                    </a:lnTo>
                    <a:lnTo>
                      <a:pt x="55246" y="465154"/>
                    </a:lnTo>
                    <a:lnTo>
                      <a:pt x="61785" y="475203"/>
                    </a:lnTo>
                    <a:lnTo>
                      <a:pt x="68576" y="484483"/>
                    </a:lnTo>
                    <a:lnTo>
                      <a:pt x="75890" y="493097"/>
                    </a:lnTo>
                    <a:lnTo>
                      <a:pt x="83828" y="501188"/>
                    </a:lnTo>
                    <a:lnTo>
                      <a:pt x="92184" y="508891"/>
                    </a:lnTo>
                    <a:lnTo>
                      <a:pt x="100556" y="516314"/>
                    </a:lnTo>
                    <a:lnTo>
                      <a:pt x="108703" y="523543"/>
                    </a:lnTo>
                    <a:lnTo>
                      <a:pt x="116557" y="530637"/>
                    </a:lnTo>
                    <a:lnTo>
                      <a:pt x="124140" y="537639"/>
                    </a:lnTo>
                    <a:lnTo>
                      <a:pt x="131508" y="544574"/>
                    </a:lnTo>
                    <a:lnTo>
                      <a:pt x="138873" y="551303"/>
                    </a:lnTo>
                    <a:lnTo>
                      <a:pt x="146581" y="557542"/>
                    </a:lnTo>
                    <a:lnTo>
                      <a:pt x="154795" y="563175"/>
                    </a:lnTo>
                    <a:lnTo>
                      <a:pt x="163669" y="568240"/>
                    </a:lnTo>
                    <a:lnTo>
                      <a:pt x="173421" y="572840"/>
                    </a:lnTo>
                    <a:lnTo>
                      <a:pt x="184082" y="577080"/>
                    </a:lnTo>
                    <a:lnTo>
                      <a:pt x="195532" y="580899"/>
                    </a:lnTo>
                    <a:lnTo>
                      <a:pt x="207609" y="584073"/>
                    </a:lnTo>
                    <a:lnTo>
                      <a:pt x="220156" y="586529"/>
                    </a:lnTo>
                    <a:lnTo>
                      <a:pt x="233201" y="588178"/>
                    </a:lnTo>
                    <a:lnTo>
                      <a:pt x="246944" y="588849"/>
                    </a:lnTo>
                    <a:lnTo>
                      <a:pt x="261433" y="588544"/>
                    </a:lnTo>
                    <a:lnTo>
                      <a:pt x="276425" y="587401"/>
                    </a:lnTo>
                    <a:lnTo>
                      <a:pt x="291489" y="585603"/>
                    </a:lnTo>
                    <a:lnTo>
                      <a:pt x="306367" y="583314"/>
                    </a:lnTo>
                    <a:lnTo>
                      <a:pt x="320978" y="580512"/>
                    </a:lnTo>
                    <a:lnTo>
                      <a:pt x="335336" y="577004"/>
                    </a:lnTo>
                    <a:lnTo>
                      <a:pt x="349477" y="572739"/>
                    </a:lnTo>
                    <a:lnTo>
                      <a:pt x="363135" y="567803"/>
                    </a:lnTo>
                    <a:lnTo>
                      <a:pt x="375755" y="562331"/>
                    </a:lnTo>
                    <a:lnTo>
                      <a:pt x="387120" y="556457"/>
                    </a:lnTo>
                    <a:lnTo>
                      <a:pt x="397318" y="550293"/>
                    </a:lnTo>
                    <a:lnTo>
                      <a:pt x="406563" y="543924"/>
                    </a:lnTo>
                    <a:lnTo>
                      <a:pt x="415084" y="537413"/>
                    </a:lnTo>
                    <a:lnTo>
                      <a:pt x="423079" y="530805"/>
                    </a:lnTo>
                    <a:lnTo>
                      <a:pt x="430700" y="524131"/>
                    </a:lnTo>
                    <a:lnTo>
                      <a:pt x="438057" y="517408"/>
                    </a:lnTo>
                    <a:lnTo>
                      <a:pt x="445072" y="510491"/>
                    </a:lnTo>
                    <a:lnTo>
                      <a:pt x="451504" y="503093"/>
                    </a:lnTo>
                    <a:lnTo>
                      <a:pt x="457267" y="495093"/>
                    </a:lnTo>
                    <a:lnTo>
                      <a:pt x="462419" y="486529"/>
                    </a:lnTo>
                    <a:lnTo>
                      <a:pt x="467077" y="477502"/>
                    </a:lnTo>
                    <a:lnTo>
                      <a:pt x="471356" y="468119"/>
                    </a:lnTo>
                    <a:lnTo>
                      <a:pt x="475201" y="458315"/>
                    </a:lnTo>
                    <a:lnTo>
                      <a:pt x="478393" y="447867"/>
                    </a:lnTo>
                    <a:lnTo>
                      <a:pt x="480865" y="436700"/>
                    </a:lnTo>
                    <a:lnTo>
                      <a:pt x="482690" y="424728"/>
                    </a:lnTo>
                    <a:lnTo>
                      <a:pt x="483995" y="411778"/>
                    </a:lnTo>
                    <a:lnTo>
                      <a:pt x="484905" y="397855"/>
                    </a:lnTo>
                    <a:lnTo>
                      <a:pt x="485368" y="383260"/>
                    </a:lnTo>
                    <a:lnTo>
                      <a:pt x="485171" y="368469"/>
                    </a:lnTo>
                    <a:lnTo>
                      <a:pt x="484248" y="353780"/>
                    </a:lnTo>
                    <a:lnTo>
                      <a:pt x="482675" y="339296"/>
                    </a:lnTo>
                    <a:lnTo>
                      <a:pt x="480579" y="325024"/>
                    </a:lnTo>
                    <a:lnTo>
                      <a:pt x="478087" y="310940"/>
                    </a:lnTo>
                    <a:lnTo>
                      <a:pt x="475148" y="297321"/>
                    </a:lnTo>
                    <a:lnTo>
                      <a:pt x="471547" y="284727"/>
                    </a:lnTo>
                    <a:lnTo>
                      <a:pt x="467220" y="273375"/>
                    </a:lnTo>
                    <a:lnTo>
                      <a:pt x="462242" y="263021"/>
                    </a:lnTo>
                    <a:lnTo>
                      <a:pt x="456742" y="253155"/>
                    </a:lnTo>
                    <a:lnTo>
                      <a:pt x="450849" y="243426"/>
                    </a:lnTo>
                    <a:lnTo>
                      <a:pt x="444672" y="233832"/>
                    </a:lnTo>
                    <a:lnTo>
                      <a:pt x="438296" y="224614"/>
                    </a:lnTo>
                    <a:lnTo>
                      <a:pt x="431775" y="215885"/>
                    </a:lnTo>
                    <a:lnTo>
                      <a:pt x="424995" y="207308"/>
                    </a:lnTo>
                    <a:lnTo>
                      <a:pt x="417690" y="198205"/>
                    </a:lnTo>
                    <a:lnTo>
                      <a:pt x="409757" y="188242"/>
                    </a:lnTo>
                    <a:lnTo>
                      <a:pt x="401404" y="177719"/>
                    </a:lnTo>
                    <a:lnTo>
                      <a:pt x="393034" y="167363"/>
                    </a:lnTo>
                    <a:lnTo>
                      <a:pt x="384876" y="157590"/>
                    </a:lnTo>
                    <a:lnTo>
                      <a:pt x="376521" y="148332"/>
                    </a:lnTo>
                    <a:lnTo>
                      <a:pt x="367050" y="139217"/>
                    </a:lnTo>
                    <a:lnTo>
                      <a:pt x="356039" y="129996"/>
                    </a:lnTo>
                    <a:lnTo>
                      <a:pt x="343527" y="120580"/>
                    </a:lnTo>
                    <a:lnTo>
                      <a:pt x="329764" y="110967"/>
                    </a:lnTo>
                    <a:lnTo>
                      <a:pt x="315048" y="101195"/>
                    </a:lnTo>
                    <a:lnTo>
                      <a:pt x="299954" y="91622"/>
                    </a:lnTo>
                    <a:lnTo>
                      <a:pt x="285280" y="82878"/>
                    </a:lnTo>
                    <a:lnTo>
                      <a:pt x="271432" y="75236"/>
                    </a:lnTo>
                    <a:lnTo>
                      <a:pt x="258452" y="68495"/>
                    </a:lnTo>
                    <a:lnTo>
                      <a:pt x="246222" y="62174"/>
                    </a:lnTo>
                    <a:lnTo>
                      <a:pt x="234574" y="55946"/>
                    </a:lnTo>
                    <a:lnTo>
                      <a:pt x="223197" y="49820"/>
                    </a:lnTo>
                    <a:lnTo>
                      <a:pt x="211669" y="44051"/>
                    </a:lnTo>
                    <a:lnTo>
                      <a:pt x="199776" y="38764"/>
                    </a:lnTo>
                    <a:lnTo>
                      <a:pt x="187641" y="33946"/>
                    </a:lnTo>
                    <a:lnTo>
                      <a:pt x="175614" y="29520"/>
                    </a:lnTo>
                    <a:lnTo>
                      <a:pt x="163897" y="25394"/>
                    </a:lnTo>
                    <a:lnTo>
                      <a:pt x="152599" y="21448"/>
                    </a:lnTo>
                    <a:lnTo>
                      <a:pt x="140487" y="17046"/>
                    </a:lnTo>
                    <a:lnTo>
                      <a:pt x="124330" y="10715"/>
                    </a:lnTo>
                    <a:lnTo>
                      <a:pt x="98669" y="0"/>
                    </a:lnTo>
                  </a:path>
                </a:pathLst>
              </a:custGeom>
              <a:ln w="3696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21" name="Group 220"/>
          <p:cNvGrpSpPr/>
          <p:nvPr/>
        </p:nvGrpSpPr>
        <p:grpSpPr>
          <a:xfrm>
            <a:off x="6393035" y="2234526"/>
            <a:ext cx="2822099" cy="3424073"/>
            <a:chOff x="6393035" y="2234526"/>
            <a:chExt cx="2822099" cy="3424073"/>
          </a:xfrm>
        </p:grpSpPr>
        <p:grpSp>
          <p:nvGrpSpPr>
            <p:cNvPr id="192" name="Group 191"/>
            <p:cNvGrpSpPr/>
            <p:nvPr/>
          </p:nvGrpSpPr>
          <p:grpSpPr>
            <a:xfrm>
              <a:off x="6393035" y="2234526"/>
              <a:ext cx="2822099" cy="494206"/>
              <a:chOff x="6393035" y="2234526"/>
              <a:chExt cx="2822099" cy="494206"/>
            </a:xfrm>
          </p:grpSpPr>
          <p:sp>
            <p:nvSpPr>
              <p:cNvPr id="176" name="Freeform 175"/>
              <p:cNvSpPr/>
              <p:nvPr/>
            </p:nvSpPr>
            <p:spPr>
              <a:xfrm>
                <a:off x="6393035" y="2234526"/>
                <a:ext cx="216372" cy="436278"/>
              </a:xfrm>
              <a:custGeom>
                <a:avLst/>
                <a:gdLst/>
                <a:ahLst/>
                <a:cxnLst/>
                <a:rect l="0" t="0" r="0" b="0"/>
                <a:pathLst>
                  <a:path w="216372" h="436278">
                    <a:moveTo>
                      <a:pt x="200035" y="0"/>
                    </a:moveTo>
                    <a:lnTo>
                      <a:pt x="193478" y="9836"/>
                    </a:lnTo>
                    <a:lnTo>
                      <a:pt x="187259" y="19164"/>
                    </a:lnTo>
                    <a:lnTo>
                      <a:pt x="180778" y="28886"/>
                    </a:lnTo>
                    <a:lnTo>
                      <a:pt x="173982" y="39080"/>
                    </a:lnTo>
                    <a:lnTo>
                      <a:pt x="166908" y="49692"/>
                    </a:lnTo>
                    <a:lnTo>
                      <a:pt x="159611" y="60635"/>
                    </a:lnTo>
                    <a:lnTo>
                      <a:pt x="152150" y="71827"/>
                    </a:lnTo>
                    <a:lnTo>
                      <a:pt x="144570" y="83198"/>
                    </a:lnTo>
                    <a:lnTo>
                      <a:pt x="136906" y="94694"/>
                    </a:lnTo>
                    <a:lnTo>
                      <a:pt x="129183" y="106277"/>
                    </a:lnTo>
                    <a:lnTo>
                      <a:pt x="121421" y="117920"/>
                    </a:lnTo>
                    <a:lnTo>
                      <a:pt x="113632" y="129603"/>
                    </a:lnTo>
                    <a:lnTo>
                      <a:pt x="105825" y="141314"/>
                    </a:lnTo>
                    <a:lnTo>
                      <a:pt x="98006" y="153044"/>
                    </a:lnTo>
                    <a:lnTo>
                      <a:pt x="90184" y="164785"/>
                    </a:lnTo>
                    <a:lnTo>
                      <a:pt x="82544" y="176535"/>
                    </a:lnTo>
                    <a:lnTo>
                      <a:pt x="75431" y="188291"/>
                    </a:lnTo>
                    <a:lnTo>
                      <a:pt x="68991" y="200050"/>
                    </a:lnTo>
                    <a:lnTo>
                      <a:pt x="63191" y="211812"/>
                    </a:lnTo>
                    <a:lnTo>
                      <a:pt x="57915" y="223575"/>
                    </a:lnTo>
                    <a:lnTo>
                      <a:pt x="53045" y="235345"/>
                    </a:lnTo>
                    <a:lnTo>
                      <a:pt x="48656" y="247304"/>
                    </a:lnTo>
                    <a:lnTo>
                      <a:pt x="45006" y="259794"/>
                    </a:lnTo>
                    <a:lnTo>
                      <a:pt x="42183" y="272961"/>
                    </a:lnTo>
                    <a:lnTo>
                      <a:pt x="40286" y="286767"/>
                    </a:lnTo>
                    <a:lnTo>
                      <a:pt x="39515" y="301100"/>
                    </a:lnTo>
                    <a:lnTo>
                      <a:pt x="39868" y="315830"/>
                    </a:lnTo>
                    <a:lnTo>
                      <a:pt x="41185" y="330665"/>
                    </a:lnTo>
                    <a:lnTo>
                      <a:pt x="43257" y="345177"/>
                    </a:lnTo>
                    <a:lnTo>
                      <a:pt x="45894" y="359153"/>
                    </a:lnTo>
                    <a:lnTo>
                      <a:pt x="49122" y="372400"/>
                    </a:lnTo>
                    <a:lnTo>
                      <a:pt x="53163" y="384658"/>
                    </a:lnTo>
                    <a:lnTo>
                      <a:pt x="58080" y="395878"/>
                    </a:lnTo>
                    <a:lnTo>
                      <a:pt x="63959" y="406009"/>
                    </a:lnTo>
                    <a:lnTo>
                      <a:pt x="70987" y="414895"/>
                    </a:lnTo>
                    <a:lnTo>
                      <a:pt x="79158" y="422562"/>
                    </a:lnTo>
                    <a:lnTo>
                      <a:pt x="88490" y="428830"/>
                    </a:lnTo>
                    <a:lnTo>
                      <a:pt x="99118" y="433239"/>
                    </a:lnTo>
                    <a:lnTo>
                      <a:pt x="110981" y="435702"/>
                    </a:lnTo>
                    <a:lnTo>
                      <a:pt x="123702" y="436277"/>
                    </a:lnTo>
                    <a:lnTo>
                      <a:pt x="136701" y="434973"/>
                    </a:lnTo>
                    <a:lnTo>
                      <a:pt x="149617" y="431981"/>
                    </a:lnTo>
                    <a:lnTo>
                      <a:pt x="162134" y="427435"/>
                    </a:lnTo>
                    <a:lnTo>
                      <a:pt x="173892" y="421321"/>
                    </a:lnTo>
                    <a:lnTo>
                      <a:pt x="184768" y="413770"/>
                    </a:lnTo>
                    <a:lnTo>
                      <a:pt x="194476" y="404856"/>
                    </a:lnTo>
                    <a:lnTo>
                      <a:pt x="202484" y="394512"/>
                    </a:lnTo>
                    <a:lnTo>
                      <a:pt x="208651" y="382834"/>
                    </a:lnTo>
                    <a:lnTo>
                      <a:pt x="213002" y="370048"/>
                    </a:lnTo>
                    <a:lnTo>
                      <a:pt x="215523" y="356410"/>
                    </a:lnTo>
                    <a:lnTo>
                      <a:pt x="216371" y="342165"/>
                    </a:lnTo>
                    <a:lnTo>
                      <a:pt x="215125" y="328226"/>
                    </a:lnTo>
                    <a:lnTo>
                      <a:pt x="210730" y="316101"/>
                    </a:lnTo>
                    <a:lnTo>
                      <a:pt x="202886" y="306470"/>
                    </a:lnTo>
                    <a:lnTo>
                      <a:pt x="191955" y="299438"/>
                    </a:lnTo>
                    <a:lnTo>
                      <a:pt x="178549" y="294944"/>
                    </a:lnTo>
                    <a:lnTo>
                      <a:pt x="163292" y="292672"/>
                    </a:lnTo>
                    <a:lnTo>
                      <a:pt x="147067" y="292354"/>
                    </a:lnTo>
                    <a:lnTo>
                      <a:pt x="130955" y="293896"/>
                    </a:lnTo>
                    <a:lnTo>
                      <a:pt x="115536" y="297075"/>
                    </a:lnTo>
                    <a:lnTo>
                      <a:pt x="100946" y="301571"/>
                    </a:lnTo>
                    <a:lnTo>
                      <a:pt x="87101" y="307065"/>
                    </a:lnTo>
                    <a:lnTo>
                      <a:pt x="73856" y="313283"/>
                    </a:lnTo>
                    <a:lnTo>
                      <a:pt x="61246" y="320014"/>
                    </a:lnTo>
                    <a:lnTo>
                      <a:pt x="49489" y="327103"/>
                    </a:lnTo>
                    <a:lnTo>
                      <a:pt x="38644" y="334425"/>
                    </a:lnTo>
                    <a:lnTo>
                      <a:pt x="28941" y="341566"/>
                    </a:lnTo>
                    <a:lnTo>
                      <a:pt x="19909" y="348505"/>
                    </a:lnTo>
                    <a:lnTo>
                      <a:pt x="10757" y="355850"/>
                    </a:lnTo>
                    <a:lnTo>
                      <a:pt x="0" y="364770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6875473" y="2258059"/>
                <a:ext cx="35302" cy="411839"/>
              </a:xfrm>
              <a:custGeom>
                <a:avLst/>
                <a:gdLst/>
                <a:ahLst/>
                <a:cxnLst/>
                <a:rect l="0" t="0" r="0" b="0"/>
                <a:pathLst>
                  <a:path w="35302" h="411839">
                    <a:moveTo>
                      <a:pt x="35301" y="0"/>
                    </a:moveTo>
                    <a:lnTo>
                      <a:pt x="32096" y="16320"/>
                    </a:lnTo>
                    <a:lnTo>
                      <a:pt x="29703" y="31151"/>
                    </a:lnTo>
                    <a:lnTo>
                      <a:pt x="27911" y="45910"/>
                    </a:lnTo>
                    <a:lnTo>
                      <a:pt x="26592" y="61014"/>
                    </a:lnTo>
                    <a:lnTo>
                      <a:pt x="25644" y="76836"/>
                    </a:lnTo>
                    <a:lnTo>
                      <a:pt x="24970" y="93486"/>
                    </a:lnTo>
                    <a:lnTo>
                      <a:pt x="24314" y="110525"/>
                    </a:lnTo>
                    <a:lnTo>
                      <a:pt x="23272" y="127121"/>
                    </a:lnTo>
                    <a:lnTo>
                      <a:pt x="21660" y="142843"/>
                    </a:lnTo>
                    <a:lnTo>
                      <a:pt x="19667" y="158001"/>
                    </a:lnTo>
                    <a:lnTo>
                      <a:pt x="17727" y="173408"/>
                    </a:lnTo>
                    <a:lnTo>
                      <a:pt x="16092" y="189526"/>
                    </a:lnTo>
                    <a:lnTo>
                      <a:pt x="14827" y="206264"/>
                    </a:lnTo>
                    <a:lnTo>
                      <a:pt x="13894" y="223184"/>
                    </a:lnTo>
                    <a:lnTo>
                      <a:pt x="13229" y="239995"/>
                    </a:lnTo>
                    <a:lnTo>
                      <a:pt x="12763" y="256589"/>
                    </a:lnTo>
                    <a:lnTo>
                      <a:pt x="12441" y="272960"/>
                    </a:lnTo>
                    <a:lnTo>
                      <a:pt x="12222" y="289143"/>
                    </a:lnTo>
                    <a:lnTo>
                      <a:pt x="12073" y="305181"/>
                    </a:lnTo>
                    <a:lnTo>
                      <a:pt x="11973" y="321113"/>
                    </a:lnTo>
                    <a:lnTo>
                      <a:pt x="11900" y="336953"/>
                    </a:lnTo>
                    <a:lnTo>
                      <a:pt x="11629" y="352263"/>
                    </a:lnTo>
                    <a:lnTo>
                      <a:pt x="10584" y="367776"/>
                    </a:lnTo>
                    <a:lnTo>
                      <a:pt x="7429" y="386106"/>
                    </a:lnTo>
                    <a:lnTo>
                      <a:pt x="0" y="411838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6746039" y="2422794"/>
                <a:ext cx="258870" cy="58835"/>
              </a:xfrm>
              <a:custGeom>
                <a:avLst/>
                <a:gdLst/>
                <a:ahLst/>
                <a:cxnLst/>
                <a:rect l="0" t="0" r="0" b="0"/>
                <a:pathLst>
                  <a:path w="258870" h="58835">
                    <a:moveTo>
                      <a:pt x="258869" y="0"/>
                    </a:moveTo>
                    <a:lnTo>
                      <a:pt x="245829" y="75"/>
                    </a:lnTo>
                    <a:lnTo>
                      <a:pt x="234107" y="791"/>
                    </a:lnTo>
                    <a:lnTo>
                      <a:pt x="222593" y="2239"/>
                    </a:lnTo>
                    <a:lnTo>
                      <a:pt x="211080" y="4318"/>
                    </a:lnTo>
                    <a:lnTo>
                      <a:pt x="199520" y="6907"/>
                    </a:lnTo>
                    <a:lnTo>
                      <a:pt x="187903" y="9887"/>
                    </a:lnTo>
                    <a:lnTo>
                      <a:pt x="176056" y="13154"/>
                    </a:lnTo>
                    <a:lnTo>
                      <a:pt x="163643" y="16627"/>
                    </a:lnTo>
                    <a:lnTo>
                      <a:pt x="150536" y="20243"/>
                    </a:lnTo>
                    <a:lnTo>
                      <a:pt x="136958" y="23958"/>
                    </a:lnTo>
                    <a:lnTo>
                      <a:pt x="123375" y="27740"/>
                    </a:lnTo>
                    <a:lnTo>
                      <a:pt x="110058" y="31568"/>
                    </a:lnTo>
                    <a:lnTo>
                      <a:pt x="97081" y="35428"/>
                    </a:lnTo>
                    <a:lnTo>
                      <a:pt x="84419" y="39308"/>
                    </a:lnTo>
                    <a:lnTo>
                      <a:pt x="72016" y="43197"/>
                    </a:lnTo>
                    <a:lnTo>
                      <a:pt x="59888" y="46921"/>
                    </a:lnTo>
                    <a:lnTo>
                      <a:pt x="46700" y="50510"/>
                    </a:lnTo>
                    <a:lnTo>
                      <a:pt x="28795" y="54281"/>
                    </a:lnTo>
                    <a:lnTo>
                      <a:pt x="0" y="58834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7004908" y="2493395"/>
                <a:ext cx="11767" cy="129436"/>
              </a:xfrm>
              <a:custGeom>
                <a:avLst/>
                <a:gdLst/>
                <a:ahLst/>
                <a:cxnLst/>
                <a:rect l="0" t="0" r="0" b="0"/>
                <a:pathLst>
                  <a:path w="11767" h="129436">
                    <a:moveTo>
                      <a:pt x="11766" y="0"/>
                    </a:moveTo>
                    <a:lnTo>
                      <a:pt x="8563" y="16319"/>
                    </a:lnTo>
                    <a:lnTo>
                      <a:pt x="6168" y="31151"/>
                    </a:lnTo>
                    <a:lnTo>
                      <a:pt x="4377" y="45894"/>
                    </a:lnTo>
                    <a:lnTo>
                      <a:pt x="3056" y="60537"/>
                    </a:lnTo>
                    <a:lnTo>
                      <a:pt x="1961" y="76291"/>
                    </a:lnTo>
                    <a:lnTo>
                      <a:pt x="1000" y="97049"/>
                    </a:lnTo>
                    <a:lnTo>
                      <a:pt x="0" y="129435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7028442" y="2375727"/>
                <a:ext cx="11768" cy="11768"/>
              </a:xfrm>
              <a:custGeom>
                <a:avLst/>
                <a:gdLst/>
                <a:ahLst/>
                <a:cxnLst/>
                <a:rect l="0" t="0" r="0" b="0"/>
                <a:pathLst>
                  <a:path w="11768" h="11768">
                    <a:moveTo>
                      <a:pt x="11767" y="11767"/>
                    </a:moveTo>
                    <a:lnTo>
                      <a:pt x="0" y="0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7093892" y="2424605"/>
                <a:ext cx="356834" cy="190501"/>
              </a:xfrm>
              <a:custGeom>
                <a:avLst/>
                <a:gdLst/>
                <a:ahLst/>
                <a:cxnLst/>
                <a:rect l="0" t="0" r="0" b="0"/>
                <a:pathLst>
                  <a:path w="356834" h="190501">
                    <a:moveTo>
                      <a:pt x="5149" y="92323"/>
                    </a:moveTo>
                    <a:lnTo>
                      <a:pt x="2020" y="102160"/>
                    </a:lnTo>
                    <a:lnTo>
                      <a:pt x="342" y="111488"/>
                    </a:lnTo>
                    <a:lnTo>
                      <a:pt x="0" y="121104"/>
                    </a:lnTo>
                    <a:lnTo>
                      <a:pt x="773" y="127363"/>
                    </a:lnTo>
                    <a:lnTo>
                      <a:pt x="2260" y="126093"/>
                    </a:lnTo>
                    <a:lnTo>
                      <a:pt x="4054" y="119390"/>
                    </a:lnTo>
                    <a:lnTo>
                      <a:pt x="6185" y="109377"/>
                    </a:lnTo>
                    <a:lnTo>
                      <a:pt x="8882" y="97695"/>
                    </a:lnTo>
                    <a:lnTo>
                      <a:pt x="12468" y="85792"/>
                    </a:lnTo>
                    <a:lnTo>
                      <a:pt x="17053" y="74473"/>
                    </a:lnTo>
                    <a:lnTo>
                      <a:pt x="23492" y="65654"/>
                    </a:lnTo>
                    <a:lnTo>
                      <a:pt x="31867" y="62002"/>
                    </a:lnTo>
                    <a:lnTo>
                      <a:pt x="40167" y="63504"/>
                    </a:lnTo>
                    <a:lnTo>
                      <a:pt x="47602" y="68723"/>
                    </a:lnTo>
                    <a:lnTo>
                      <a:pt x="54132" y="76344"/>
                    </a:lnTo>
                    <a:lnTo>
                      <a:pt x="59915" y="85660"/>
                    </a:lnTo>
                    <a:lnTo>
                      <a:pt x="65137" y="96452"/>
                    </a:lnTo>
                    <a:lnTo>
                      <a:pt x="69972" y="108483"/>
                    </a:lnTo>
                    <a:lnTo>
                      <a:pt x="75093" y="120148"/>
                    </a:lnTo>
                    <a:lnTo>
                      <a:pt x="81246" y="127373"/>
                    </a:lnTo>
                    <a:lnTo>
                      <a:pt x="87661" y="128068"/>
                    </a:lnTo>
                    <a:lnTo>
                      <a:pt x="93312" y="124265"/>
                    </a:lnTo>
                    <a:lnTo>
                      <a:pt x="98407" y="117850"/>
                    </a:lnTo>
                    <a:lnTo>
                      <a:pt x="103573" y="110185"/>
                    </a:lnTo>
                    <a:lnTo>
                      <a:pt x="109173" y="102058"/>
                    </a:lnTo>
                    <a:lnTo>
                      <a:pt x="115660" y="94380"/>
                    </a:lnTo>
                    <a:lnTo>
                      <a:pt x="123669" y="88327"/>
                    </a:lnTo>
                    <a:lnTo>
                      <a:pt x="133382" y="84392"/>
                    </a:lnTo>
                    <a:lnTo>
                      <a:pt x="144087" y="83015"/>
                    </a:lnTo>
                    <a:lnTo>
                      <a:pt x="154450" y="84877"/>
                    </a:lnTo>
                    <a:lnTo>
                      <a:pt x="163727" y="90017"/>
                    </a:lnTo>
                    <a:lnTo>
                      <a:pt x="171769" y="97803"/>
                    </a:lnTo>
                    <a:lnTo>
                      <a:pt x="178713" y="107286"/>
                    </a:lnTo>
                    <a:lnTo>
                      <a:pt x="184783" y="117756"/>
                    </a:lnTo>
                    <a:lnTo>
                      <a:pt x="190016" y="128966"/>
                    </a:lnTo>
                    <a:lnTo>
                      <a:pt x="194249" y="141017"/>
                    </a:lnTo>
                    <a:lnTo>
                      <a:pt x="197506" y="153844"/>
                    </a:lnTo>
                    <a:lnTo>
                      <a:pt x="200917" y="164655"/>
                    </a:lnTo>
                    <a:lnTo>
                      <a:pt x="205653" y="169793"/>
                    </a:lnTo>
                    <a:lnTo>
                      <a:pt x="211399" y="170183"/>
                    </a:lnTo>
                    <a:lnTo>
                      <a:pt x="218228" y="167890"/>
                    </a:lnTo>
                    <a:lnTo>
                      <a:pt x="225995" y="164160"/>
                    </a:lnTo>
                    <a:lnTo>
                      <a:pt x="234228" y="159403"/>
                    </a:lnTo>
                    <a:lnTo>
                      <a:pt x="242590" y="153826"/>
                    </a:lnTo>
                    <a:lnTo>
                      <a:pt x="251103" y="147792"/>
                    </a:lnTo>
                    <a:lnTo>
                      <a:pt x="260054" y="141805"/>
                    </a:lnTo>
                    <a:lnTo>
                      <a:pt x="269584" y="136139"/>
                    </a:lnTo>
                    <a:lnTo>
                      <a:pt x="279484" y="130678"/>
                    </a:lnTo>
                    <a:lnTo>
                      <a:pt x="289319" y="125039"/>
                    </a:lnTo>
                    <a:lnTo>
                      <a:pt x="298834" y="119008"/>
                    </a:lnTo>
                    <a:lnTo>
                      <a:pt x="307970" y="112551"/>
                    </a:lnTo>
                    <a:lnTo>
                      <a:pt x="316764" y="105720"/>
                    </a:lnTo>
                    <a:lnTo>
                      <a:pt x="325283" y="98591"/>
                    </a:lnTo>
                    <a:lnTo>
                      <a:pt x="333408" y="91056"/>
                    </a:lnTo>
                    <a:lnTo>
                      <a:pt x="340856" y="82833"/>
                    </a:lnTo>
                    <a:lnTo>
                      <a:pt x="347508" y="73829"/>
                    </a:lnTo>
                    <a:lnTo>
                      <a:pt x="352884" y="64297"/>
                    </a:lnTo>
                    <a:lnTo>
                      <a:pt x="356091" y="54718"/>
                    </a:lnTo>
                    <a:lnTo>
                      <a:pt x="356833" y="45378"/>
                    </a:lnTo>
                    <a:lnTo>
                      <a:pt x="355343" y="36361"/>
                    </a:lnTo>
                    <a:lnTo>
                      <a:pt x="352048" y="27647"/>
                    </a:lnTo>
                    <a:lnTo>
                      <a:pt x="347384" y="19193"/>
                    </a:lnTo>
                    <a:lnTo>
                      <a:pt x="341358" y="11490"/>
                    </a:lnTo>
                    <a:lnTo>
                      <a:pt x="333571" y="5517"/>
                    </a:lnTo>
                    <a:lnTo>
                      <a:pt x="323959" y="1672"/>
                    </a:lnTo>
                    <a:lnTo>
                      <a:pt x="313111" y="0"/>
                    </a:lnTo>
                    <a:lnTo>
                      <a:pt x="302048" y="485"/>
                    </a:lnTo>
                    <a:lnTo>
                      <a:pt x="291387" y="2888"/>
                    </a:lnTo>
                    <a:lnTo>
                      <a:pt x="281502" y="7018"/>
                    </a:lnTo>
                    <a:lnTo>
                      <a:pt x="272718" y="12845"/>
                    </a:lnTo>
                    <a:lnTo>
                      <a:pt x="265075" y="20194"/>
                    </a:lnTo>
                    <a:lnTo>
                      <a:pt x="258428" y="28781"/>
                    </a:lnTo>
                    <a:lnTo>
                      <a:pt x="252567" y="38310"/>
                    </a:lnTo>
                    <a:lnTo>
                      <a:pt x="247297" y="48532"/>
                    </a:lnTo>
                    <a:lnTo>
                      <a:pt x="242636" y="59430"/>
                    </a:lnTo>
                    <a:lnTo>
                      <a:pt x="238803" y="71198"/>
                    </a:lnTo>
                    <a:lnTo>
                      <a:pt x="235859" y="83872"/>
                    </a:lnTo>
                    <a:lnTo>
                      <a:pt x="234073" y="97157"/>
                    </a:lnTo>
                    <a:lnTo>
                      <a:pt x="233970" y="110545"/>
                    </a:lnTo>
                    <a:lnTo>
                      <a:pt x="235687" y="123726"/>
                    </a:lnTo>
                    <a:lnTo>
                      <a:pt x="239017" y="136422"/>
                    </a:lnTo>
                    <a:lnTo>
                      <a:pt x="243639" y="148301"/>
                    </a:lnTo>
                    <a:lnTo>
                      <a:pt x="249239" y="159258"/>
                    </a:lnTo>
                    <a:lnTo>
                      <a:pt x="255914" y="169021"/>
                    </a:lnTo>
                    <a:lnTo>
                      <a:pt x="264144" y="177065"/>
                    </a:lnTo>
                    <a:lnTo>
                      <a:pt x="274053" y="183258"/>
                    </a:lnTo>
                    <a:lnTo>
                      <a:pt x="284989" y="187603"/>
                    </a:lnTo>
                    <a:lnTo>
                      <a:pt x="296907" y="190353"/>
                    </a:lnTo>
                    <a:lnTo>
                      <a:pt x="312103" y="190500"/>
                    </a:lnTo>
                    <a:lnTo>
                      <a:pt x="334620" y="186458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7475579" y="2405878"/>
                <a:ext cx="136084" cy="176222"/>
              </a:xfrm>
              <a:custGeom>
                <a:avLst/>
                <a:gdLst/>
                <a:ahLst/>
                <a:cxnLst/>
                <a:rect l="0" t="0" r="0" b="0"/>
                <a:pathLst>
                  <a:path w="136084" h="176222">
                    <a:moveTo>
                      <a:pt x="129435" y="5150"/>
                    </a:moveTo>
                    <a:lnTo>
                      <a:pt x="119524" y="2020"/>
                    </a:lnTo>
                    <a:lnTo>
                      <a:pt x="109479" y="342"/>
                    </a:lnTo>
                    <a:lnTo>
                      <a:pt x="98313" y="0"/>
                    </a:lnTo>
                    <a:lnTo>
                      <a:pt x="86233" y="759"/>
                    </a:lnTo>
                    <a:lnTo>
                      <a:pt x="73758" y="2399"/>
                    </a:lnTo>
                    <a:lnTo>
                      <a:pt x="61240" y="4716"/>
                    </a:lnTo>
                    <a:lnTo>
                      <a:pt x="49014" y="7714"/>
                    </a:lnTo>
                    <a:lnTo>
                      <a:pt x="37463" y="11594"/>
                    </a:lnTo>
                    <a:lnTo>
                      <a:pt x="26739" y="16399"/>
                    </a:lnTo>
                    <a:lnTo>
                      <a:pt x="17516" y="22201"/>
                    </a:lnTo>
                    <a:lnTo>
                      <a:pt x="11026" y="29176"/>
                    </a:lnTo>
                    <a:lnTo>
                      <a:pt x="7710" y="37292"/>
                    </a:lnTo>
                    <a:lnTo>
                      <a:pt x="7663" y="45829"/>
                    </a:lnTo>
                    <a:lnTo>
                      <a:pt x="11020" y="53542"/>
                    </a:lnTo>
                    <a:lnTo>
                      <a:pt x="17498" y="59802"/>
                    </a:lnTo>
                    <a:lnTo>
                      <a:pt x="26350" y="64740"/>
                    </a:lnTo>
                    <a:lnTo>
                      <a:pt x="36635" y="68918"/>
                    </a:lnTo>
                    <a:lnTo>
                      <a:pt x="47673" y="72768"/>
                    </a:lnTo>
                    <a:lnTo>
                      <a:pt x="58903" y="76703"/>
                    </a:lnTo>
                    <a:lnTo>
                      <a:pt x="69788" y="81163"/>
                    </a:lnTo>
                    <a:lnTo>
                      <a:pt x="80087" y="86329"/>
                    </a:lnTo>
                    <a:lnTo>
                      <a:pt x="89977" y="92170"/>
                    </a:lnTo>
                    <a:lnTo>
                      <a:pt x="99890" y="98571"/>
                    </a:lnTo>
                    <a:lnTo>
                      <a:pt x="110066" y="105403"/>
                    </a:lnTo>
                    <a:lnTo>
                      <a:pt x="119839" y="112736"/>
                    </a:lnTo>
                    <a:lnTo>
                      <a:pt x="127805" y="120822"/>
                    </a:lnTo>
                    <a:lnTo>
                      <a:pt x="133315" y="129728"/>
                    </a:lnTo>
                    <a:lnTo>
                      <a:pt x="136083" y="139005"/>
                    </a:lnTo>
                    <a:lnTo>
                      <a:pt x="135823" y="147818"/>
                    </a:lnTo>
                    <a:lnTo>
                      <a:pt x="132696" y="155723"/>
                    </a:lnTo>
                    <a:lnTo>
                      <a:pt x="126998" y="162488"/>
                    </a:lnTo>
                    <a:lnTo>
                      <a:pt x="118932" y="167899"/>
                    </a:lnTo>
                    <a:lnTo>
                      <a:pt x="108837" y="171986"/>
                    </a:lnTo>
                    <a:lnTo>
                      <a:pt x="97140" y="174768"/>
                    </a:lnTo>
                    <a:lnTo>
                      <a:pt x="84244" y="176150"/>
                    </a:lnTo>
                    <a:lnTo>
                      <a:pt x="70497" y="176221"/>
                    </a:lnTo>
                    <a:lnTo>
                      <a:pt x="56619" y="175374"/>
                    </a:lnTo>
                    <a:lnTo>
                      <a:pt x="42233" y="174130"/>
                    </a:lnTo>
                    <a:lnTo>
                      <a:pt x="24831" y="172383"/>
                    </a:lnTo>
                    <a:lnTo>
                      <a:pt x="0" y="169884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 182"/>
              <p:cNvSpPr/>
              <p:nvPr/>
            </p:nvSpPr>
            <p:spPr>
              <a:xfrm>
                <a:off x="7832237" y="2446328"/>
                <a:ext cx="255216" cy="165937"/>
              </a:xfrm>
              <a:custGeom>
                <a:avLst/>
                <a:gdLst/>
                <a:ahLst/>
                <a:cxnLst/>
                <a:rect l="0" t="0" r="0" b="0"/>
                <a:pathLst>
                  <a:path w="255216" h="165937">
                    <a:moveTo>
                      <a:pt x="19879" y="0"/>
                    </a:moveTo>
                    <a:lnTo>
                      <a:pt x="16600" y="9836"/>
                    </a:lnTo>
                    <a:lnTo>
                      <a:pt x="13491" y="19165"/>
                    </a:lnTo>
                    <a:lnTo>
                      <a:pt x="10255" y="28892"/>
                    </a:lnTo>
                    <a:lnTo>
                      <a:pt x="7050" y="39279"/>
                    </a:lnTo>
                    <a:lnTo>
                      <a:pt x="4238" y="50615"/>
                    </a:lnTo>
                    <a:lnTo>
                      <a:pt x="1995" y="62954"/>
                    </a:lnTo>
                    <a:lnTo>
                      <a:pt x="498" y="75993"/>
                    </a:lnTo>
                    <a:lnTo>
                      <a:pt x="0" y="89205"/>
                    </a:lnTo>
                    <a:lnTo>
                      <a:pt x="542" y="102264"/>
                    </a:lnTo>
                    <a:lnTo>
                      <a:pt x="2175" y="114875"/>
                    </a:lnTo>
                    <a:lnTo>
                      <a:pt x="5055" y="126697"/>
                    </a:lnTo>
                    <a:lnTo>
                      <a:pt x="9149" y="137605"/>
                    </a:lnTo>
                    <a:lnTo>
                      <a:pt x="14454" y="146956"/>
                    </a:lnTo>
                    <a:lnTo>
                      <a:pt x="21088" y="153533"/>
                    </a:lnTo>
                    <a:lnTo>
                      <a:pt x="28981" y="156917"/>
                    </a:lnTo>
                    <a:lnTo>
                      <a:pt x="37746" y="157390"/>
                    </a:lnTo>
                    <a:lnTo>
                      <a:pt x="46803" y="155507"/>
                    </a:lnTo>
                    <a:lnTo>
                      <a:pt x="55781" y="151839"/>
                    </a:lnTo>
                    <a:lnTo>
                      <a:pt x="64365" y="146691"/>
                    </a:lnTo>
                    <a:lnTo>
                      <a:pt x="72194" y="140099"/>
                    </a:lnTo>
                    <a:lnTo>
                      <a:pt x="79154" y="132197"/>
                    </a:lnTo>
                    <a:lnTo>
                      <a:pt x="85323" y="123220"/>
                    </a:lnTo>
                    <a:lnTo>
                      <a:pt x="90856" y="113420"/>
                    </a:lnTo>
                    <a:lnTo>
                      <a:pt x="95913" y="103097"/>
                    </a:lnTo>
                    <a:lnTo>
                      <a:pt x="100876" y="95248"/>
                    </a:lnTo>
                    <a:lnTo>
                      <a:pt x="105642" y="93494"/>
                    </a:lnTo>
                    <a:lnTo>
                      <a:pt x="109604" y="96750"/>
                    </a:lnTo>
                    <a:lnTo>
                      <a:pt x="113047" y="103245"/>
                    </a:lnTo>
                    <a:lnTo>
                      <a:pt x="116524" y="111730"/>
                    </a:lnTo>
                    <a:lnTo>
                      <a:pt x="120575" y="121431"/>
                    </a:lnTo>
                    <a:lnTo>
                      <a:pt x="125422" y="131867"/>
                    </a:lnTo>
                    <a:lnTo>
                      <a:pt x="131404" y="142208"/>
                    </a:lnTo>
                    <a:lnTo>
                      <a:pt x="139075" y="151252"/>
                    </a:lnTo>
                    <a:lnTo>
                      <a:pt x="148574" y="158449"/>
                    </a:lnTo>
                    <a:lnTo>
                      <a:pt x="159514" y="163473"/>
                    </a:lnTo>
                    <a:lnTo>
                      <a:pt x="171224" y="165936"/>
                    </a:lnTo>
                    <a:lnTo>
                      <a:pt x="183227" y="165889"/>
                    </a:lnTo>
                    <a:lnTo>
                      <a:pt x="194918" y="163530"/>
                    </a:lnTo>
                    <a:lnTo>
                      <a:pt x="205518" y="158985"/>
                    </a:lnTo>
                    <a:lnTo>
                      <a:pt x="214709" y="152541"/>
                    </a:lnTo>
                    <a:lnTo>
                      <a:pt x="222563" y="144582"/>
                    </a:lnTo>
                    <a:lnTo>
                      <a:pt x="229318" y="135484"/>
                    </a:lnTo>
                    <a:lnTo>
                      <a:pt x="235229" y="125555"/>
                    </a:lnTo>
                    <a:lnTo>
                      <a:pt x="240340" y="114856"/>
                    </a:lnTo>
                    <a:lnTo>
                      <a:pt x="244483" y="103221"/>
                    </a:lnTo>
                    <a:lnTo>
                      <a:pt x="247648" y="90637"/>
                    </a:lnTo>
                    <a:lnTo>
                      <a:pt x="249968" y="77266"/>
                    </a:lnTo>
                    <a:lnTo>
                      <a:pt x="251871" y="61693"/>
                    </a:lnTo>
                    <a:lnTo>
                      <a:pt x="253526" y="38803"/>
                    </a:lnTo>
                    <a:lnTo>
                      <a:pt x="255215" y="0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Freeform 183"/>
              <p:cNvSpPr/>
              <p:nvPr/>
            </p:nvSpPr>
            <p:spPr>
              <a:xfrm>
                <a:off x="8125786" y="2246292"/>
                <a:ext cx="161702" cy="388305"/>
              </a:xfrm>
              <a:custGeom>
                <a:avLst/>
                <a:gdLst/>
                <a:ahLst/>
                <a:cxnLst/>
                <a:rect l="0" t="0" r="0" b="0"/>
                <a:pathLst>
                  <a:path w="161702" h="388305">
                    <a:moveTo>
                      <a:pt x="8734" y="0"/>
                    </a:moveTo>
                    <a:lnTo>
                      <a:pt x="5530" y="13116"/>
                    </a:lnTo>
                    <a:lnTo>
                      <a:pt x="3136" y="25553"/>
                    </a:lnTo>
                    <a:lnTo>
                      <a:pt x="1349" y="38511"/>
                    </a:lnTo>
                    <a:lnTo>
                      <a:pt x="222" y="51909"/>
                    </a:lnTo>
                    <a:lnTo>
                      <a:pt x="0" y="65334"/>
                    </a:lnTo>
                    <a:lnTo>
                      <a:pt x="728" y="78530"/>
                    </a:lnTo>
                    <a:lnTo>
                      <a:pt x="2112" y="91605"/>
                    </a:lnTo>
                    <a:lnTo>
                      <a:pt x="3636" y="104924"/>
                    </a:lnTo>
                    <a:lnTo>
                      <a:pt x="4987" y="118689"/>
                    </a:lnTo>
                    <a:lnTo>
                      <a:pt x="6062" y="133105"/>
                    </a:lnTo>
                    <a:lnTo>
                      <a:pt x="6866" y="148450"/>
                    </a:lnTo>
                    <a:lnTo>
                      <a:pt x="7447" y="164778"/>
                    </a:lnTo>
                    <a:lnTo>
                      <a:pt x="7856" y="181787"/>
                    </a:lnTo>
                    <a:lnTo>
                      <a:pt x="8139" y="198956"/>
                    </a:lnTo>
                    <a:lnTo>
                      <a:pt x="8332" y="215966"/>
                    </a:lnTo>
                    <a:lnTo>
                      <a:pt x="8463" y="232709"/>
                    </a:lnTo>
                    <a:lnTo>
                      <a:pt x="8551" y="249188"/>
                    </a:lnTo>
                    <a:lnTo>
                      <a:pt x="8612" y="265447"/>
                    </a:lnTo>
                    <a:lnTo>
                      <a:pt x="8652" y="281538"/>
                    </a:lnTo>
                    <a:lnTo>
                      <a:pt x="8678" y="297505"/>
                    </a:lnTo>
                    <a:lnTo>
                      <a:pt x="8697" y="313275"/>
                    </a:lnTo>
                    <a:lnTo>
                      <a:pt x="8709" y="325030"/>
                    </a:lnTo>
                    <a:lnTo>
                      <a:pt x="8719" y="328140"/>
                    </a:lnTo>
                    <a:lnTo>
                      <a:pt x="8730" y="324368"/>
                    </a:lnTo>
                    <a:lnTo>
                      <a:pt x="8927" y="316345"/>
                    </a:lnTo>
                    <a:lnTo>
                      <a:pt x="9655" y="306098"/>
                    </a:lnTo>
                    <a:lnTo>
                      <a:pt x="11056" y="294816"/>
                    </a:lnTo>
                    <a:lnTo>
                      <a:pt x="13096" y="283103"/>
                    </a:lnTo>
                    <a:lnTo>
                      <a:pt x="15662" y="271235"/>
                    </a:lnTo>
                    <a:lnTo>
                      <a:pt x="18642" y="259344"/>
                    </a:lnTo>
                    <a:lnTo>
                      <a:pt x="22290" y="247841"/>
                    </a:lnTo>
                    <a:lnTo>
                      <a:pt x="27208" y="237425"/>
                    </a:lnTo>
                    <a:lnTo>
                      <a:pt x="33619" y="228402"/>
                    </a:lnTo>
                    <a:lnTo>
                      <a:pt x="41221" y="221242"/>
                    </a:lnTo>
                    <a:lnTo>
                      <a:pt x="49412" y="216745"/>
                    </a:lnTo>
                    <a:lnTo>
                      <a:pt x="57777" y="215091"/>
                    </a:lnTo>
                    <a:lnTo>
                      <a:pt x="66120" y="215950"/>
                    </a:lnTo>
                    <a:lnTo>
                      <a:pt x="74372" y="218811"/>
                    </a:lnTo>
                    <a:lnTo>
                      <a:pt x="82526" y="223175"/>
                    </a:lnTo>
                    <a:lnTo>
                      <a:pt x="90595" y="228809"/>
                    </a:lnTo>
                    <a:lnTo>
                      <a:pt x="98600" y="235736"/>
                    </a:lnTo>
                    <a:lnTo>
                      <a:pt x="106551" y="243867"/>
                    </a:lnTo>
                    <a:lnTo>
                      <a:pt x="114278" y="252999"/>
                    </a:lnTo>
                    <a:lnTo>
                      <a:pt x="121449" y="262904"/>
                    </a:lnTo>
                    <a:lnTo>
                      <a:pt x="127928" y="273382"/>
                    </a:lnTo>
                    <a:lnTo>
                      <a:pt x="133757" y="284454"/>
                    </a:lnTo>
                    <a:lnTo>
                      <a:pt x="139051" y="296340"/>
                    </a:lnTo>
                    <a:lnTo>
                      <a:pt x="143934" y="309088"/>
                    </a:lnTo>
                    <a:lnTo>
                      <a:pt x="148345" y="322347"/>
                    </a:lnTo>
                    <a:lnTo>
                      <a:pt x="152480" y="337000"/>
                    </a:lnTo>
                    <a:lnTo>
                      <a:pt x="156703" y="356834"/>
                    </a:lnTo>
                    <a:lnTo>
                      <a:pt x="161701" y="388304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Freeform 184"/>
              <p:cNvSpPr/>
              <p:nvPr/>
            </p:nvSpPr>
            <p:spPr>
              <a:xfrm>
                <a:off x="8330756" y="2451282"/>
                <a:ext cx="192068" cy="159782"/>
              </a:xfrm>
              <a:custGeom>
                <a:avLst/>
                <a:gdLst/>
                <a:ahLst/>
                <a:cxnLst/>
                <a:rect l="0" t="0" r="0" b="0"/>
                <a:pathLst>
                  <a:path w="192068" h="159782">
                    <a:moveTo>
                      <a:pt x="97933" y="65646"/>
                    </a:moveTo>
                    <a:lnTo>
                      <a:pt x="94654" y="55810"/>
                    </a:lnTo>
                    <a:lnTo>
                      <a:pt x="91546" y="46482"/>
                    </a:lnTo>
                    <a:lnTo>
                      <a:pt x="88294" y="36770"/>
                    </a:lnTo>
                    <a:lnTo>
                      <a:pt x="84510" y="26963"/>
                    </a:lnTo>
                    <a:lnTo>
                      <a:pt x="79523" y="17800"/>
                    </a:lnTo>
                    <a:lnTo>
                      <a:pt x="73080" y="9678"/>
                    </a:lnTo>
                    <a:lnTo>
                      <a:pt x="65461" y="3339"/>
                    </a:lnTo>
                    <a:lnTo>
                      <a:pt x="57263" y="0"/>
                    </a:lnTo>
                    <a:lnTo>
                      <a:pt x="48893" y="43"/>
                    </a:lnTo>
                    <a:lnTo>
                      <a:pt x="40550" y="3144"/>
                    </a:lnTo>
                    <a:lnTo>
                      <a:pt x="32297" y="8707"/>
                    </a:lnTo>
                    <a:lnTo>
                      <a:pt x="24151" y="16132"/>
                    </a:lnTo>
                    <a:lnTo>
                      <a:pt x="16468" y="25088"/>
                    </a:lnTo>
                    <a:lnTo>
                      <a:pt x="9913" y="35526"/>
                    </a:lnTo>
                    <a:lnTo>
                      <a:pt x="4768" y="47294"/>
                    </a:lnTo>
                    <a:lnTo>
                      <a:pt x="1314" y="59966"/>
                    </a:lnTo>
                    <a:lnTo>
                      <a:pt x="0" y="72940"/>
                    </a:lnTo>
                    <a:lnTo>
                      <a:pt x="864" y="85829"/>
                    </a:lnTo>
                    <a:lnTo>
                      <a:pt x="3793" y="97759"/>
                    </a:lnTo>
                    <a:lnTo>
                      <a:pt x="8730" y="107339"/>
                    </a:lnTo>
                    <a:lnTo>
                      <a:pt x="15440" y="114017"/>
                    </a:lnTo>
                    <a:lnTo>
                      <a:pt x="23580" y="117797"/>
                    </a:lnTo>
                    <a:lnTo>
                      <a:pt x="32801" y="118828"/>
                    </a:lnTo>
                    <a:lnTo>
                      <a:pt x="42797" y="117491"/>
                    </a:lnTo>
                    <a:lnTo>
                      <a:pt x="52972" y="114098"/>
                    </a:lnTo>
                    <a:lnTo>
                      <a:pt x="62470" y="108776"/>
                    </a:lnTo>
                    <a:lnTo>
                      <a:pt x="70881" y="101770"/>
                    </a:lnTo>
                    <a:lnTo>
                      <a:pt x="78195" y="93416"/>
                    </a:lnTo>
                    <a:lnTo>
                      <a:pt x="84579" y="84043"/>
                    </a:lnTo>
                    <a:lnTo>
                      <a:pt x="90250" y="74012"/>
                    </a:lnTo>
                    <a:lnTo>
                      <a:pt x="95665" y="66369"/>
                    </a:lnTo>
                    <a:lnTo>
                      <a:pt x="100771" y="64766"/>
                    </a:lnTo>
                    <a:lnTo>
                      <a:pt x="104957" y="68119"/>
                    </a:lnTo>
                    <a:lnTo>
                      <a:pt x="108534" y="74672"/>
                    </a:lnTo>
                    <a:lnTo>
                      <a:pt x="112089" y="83191"/>
                    </a:lnTo>
                    <a:lnTo>
                      <a:pt x="116186" y="92912"/>
                    </a:lnTo>
                    <a:lnTo>
                      <a:pt x="121056" y="103365"/>
                    </a:lnTo>
                    <a:lnTo>
                      <a:pt x="126861" y="113907"/>
                    </a:lnTo>
                    <a:lnTo>
                      <a:pt x="133818" y="123680"/>
                    </a:lnTo>
                    <a:lnTo>
                      <a:pt x="141918" y="132285"/>
                    </a:lnTo>
                    <a:lnTo>
                      <a:pt x="150696" y="139566"/>
                    </a:lnTo>
                    <a:lnTo>
                      <a:pt x="160328" y="146116"/>
                    </a:lnTo>
                    <a:lnTo>
                      <a:pt x="172907" y="152505"/>
                    </a:lnTo>
                    <a:lnTo>
                      <a:pt x="192067" y="159781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8582105" y="2269826"/>
                <a:ext cx="11321" cy="353005"/>
              </a:xfrm>
              <a:custGeom>
                <a:avLst/>
                <a:gdLst/>
                <a:ahLst/>
                <a:cxnLst/>
                <a:rect l="0" t="0" r="0" b="0"/>
                <a:pathLst>
                  <a:path w="11321" h="353005">
                    <a:moveTo>
                      <a:pt x="11320" y="0"/>
                    </a:moveTo>
                    <a:lnTo>
                      <a:pt x="11320" y="13190"/>
                    </a:lnTo>
                    <a:lnTo>
                      <a:pt x="11320" y="26344"/>
                    </a:lnTo>
                    <a:lnTo>
                      <a:pt x="11314" y="40745"/>
                    </a:lnTo>
                    <a:lnTo>
                      <a:pt x="11121" y="56028"/>
                    </a:lnTo>
                    <a:lnTo>
                      <a:pt x="10396" y="71317"/>
                    </a:lnTo>
                    <a:lnTo>
                      <a:pt x="9001" y="86098"/>
                    </a:lnTo>
                    <a:lnTo>
                      <a:pt x="7154" y="100593"/>
                    </a:lnTo>
                    <a:lnTo>
                      <a:pt x="5311" y="115542"/>
                    </a:lnTo>
                    <a:lnTo>
                      <a:pt x="3744" y="131351"/>
                    </a:lnTo>
                    <a:lnTo>
                      <a:pt x="2522" y="148068"/>
                    </a:lnTo>
                    <a:lnTo>
                      <a:pt x="1620" y="165568"/>
                    </a:lnTo>
                    <a:lnTo>
                      <a:pt x="973" y="183677"/>
                    </a:lnTo>
                    <a:lnTo>
                      <a:pt x="521" y="202052"/>
                    </a:lnTo>
                    <a:lnTo>
                      <a:pt x="208" y="220222"/>
                    </a:lnTo>
                    <a:lnTo>
                      <a:pt x="0" y="237938"/>
                    </a:lnTo>
                    <a:lnTo>
                      <a:pt x="49" y="254985"/>
                    </a:lnTo>
                    <a:lnTo>
                      <a:pt x="675" y="271082"/>
                    </a:lnTo>
                    <a:lnTo>
                      <a:pt x="2004" y="286164"/>
                    </a:lnTo>
                    <a:lnTo>
                      <a:pt x="3817" y="300064"/>
                    </a:lnTo>
                    <a:lnTo>
                      <a:pt x="5824" y="313894"/>
                    </a:lnTo>
                    <a:lnTo>
                      <a:pt x="8204" y="330117"/>
                    </a:lnTo>
                    <a:lnTo>
                      <a:pt x="11320" y="353004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Freeform 186"/>
              <p:cNvSpPr/>
              <p:nvPr/>
            </p:nvSpPr>
            <p:spPr>
              <a:xfrm>
                <a:off x="8440456" y="2375727"/>
                <a:ext cx="223570" cy="11768"/>
              </a:xfrm>
              <a:custGeom>
                <a:avLst/>
                <a:gdLst/>
                <a:ahLst/>
                <a:cxnLst/>
                <a:rect l="0" t="0" r="0" b="0"/>
                <a:pathLst>
                  <a:path w="223570" h="11768">
                    <a:moveTo>
                      <a:pt x="223569" y="0"/>
                    </a:moveTo>
                    <a:lnTo>
                      <a:pt x="207249" y="0"/>
                    </a:lnTo>
                    <a:lnTo>
                      <a:pt x="192418" y="0"/>
                    </a:lnTo>
                    <a:lnTo>
                      <a:pt x="177664" y="0"/>
                    </a:lnTo>
                    <a:lnTo>
                      <a:pt x="162753" y="0"/>
                    </a:lnTo>
                    <a:lnTo>
                      <a:pt x="147656" y="0"/>
                    </a:lnTo>
                    <a:lnTo>
                      <a:pt x="132392" y="5"/>
                    </a:lnTo>
                    <a:lnTo>
                      <a:pt x="116813" y="198"/>
                    </a:lnTo>
                    <a:lnTo>
                      <a:pt x="100610" y="923"/>
                    </a:lnTo>
                    <a:lnTo>
                      <a:pt x="83685" y="2318"/>
                    </a:lnTo>
                    <a:lnTo>
                      <a:pt x="66730" y="4175"/>
                    </a:lnTo>
                    <a:lnTo>
                      <a:pt x="49343" y="6217"/>
                    </a:lnTo>
                    <a:lnTo>
                      <a:pt x="28742" y="8624"/>
                    </a:lnTo>
                    <a:lnTo>
                      <a:pt x="0" y="11767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Freeform 187"/>
              <p:cNvSpPr/>
              <p:nvPr/>
            </p:nvSpPr>
            <p:spPr>
              <a:xfrm>
                <a:off x="7793283" y="2669897"/>
                <a:ext cx="835443" cy="58835"/>
              </a:xfrm>
              <a:custGeom>
                <a:avLst/>
                <a:gdLst/>
                <a:ahLst/>
                <a:cxnLst/>
                <a:rect l="0" t="0" r="0" b="0"/>
                <a:pathLst>
                  <a:path w="835443" h="58835">
                    <a:moveTo>
                      <a:pt x="835442" y="58834"/>
                    </a:moveTo>
                    <a:lnTo>
                      <a:pt x="825456" y="55630"/>
                    </a:lnTo>
                    <a:lnTo>
                      <a:pt x="814697" y="53236"/>
                    </a:lnTo>
                    <a:lnTo>
                      <a:pt x="802082" y="51444"/>
                    </a:lnTo>
                    <a:lnTo>
                      <a:pt x="787924" y="50125"/>
                    </a:lnTo>
                    <a:lnTo>
                      <a:pt x="772860" y="49177"/>
                    </a:lnTo>
                    <a:lnTo>
                      <a:pt x="757357" y="48503"/>
                    </a:lnTo>
                    <a:lnTo>
                      <a:pt x="741670" y="47847"/>
                    </a:lnTo>
                    <a:lnTo>
                      <a:pt x="725921" y="46805"/>
                    </a:lnTo>
                    <a:lnTo>
                      <a:pt x="710150" y="45194"/>
                    </a:lnTo>
                    <a:lnTo>
                      <a:pt x="694013" y="43200"/>
                    </a:lnTo>
                    <a:lnTo>
                      <a:pt x="676827" y="41259"/>
                    </a:lnTo>
                    <a:lnTo>
                      <a:pt x="658305" y="39620"/>
                    </a:lnTo>
                    <a:lnTo>
                      <a:pt x="638701" y="38161"/>
                    </a:lnTo>
                    <a:lnTo>
                      <a:pt x="618585" y="36504"/>
                    </a:lnTo>
                    <a:lnTo>
                      <a:pt x="598342" y="34442"/>
                    </a:lnTo>
                    <a:lnTo>
                      <a:pt x="577968" y="32130"/>
                    </a:lnTo>
                    <a:lnTo>
                      <a:pt x="557177" y="29967"/>
                    </a:lnTo>
                    <a:lnTo>
                      <a:pt x="535823" y="28179"/>
                    </a:lnTo>
                    <a:lnTo>
                      <a:pt x="513925" y="26809"/>
                    </a:lnTo>
                    <a:lnTo>
                      <a:pt x="491572" y="25806"/>
                    </a:lnTo>
                    <a:lnTo>
                      <a:pt x="468883" y="25091"/>
                    </a:lnTo>
                    <a:lnTo>
                      <a:pt x="446313" y="24593"/>
                    </a:lnTo>
                    <a:lnTo>
                      <a:pt x="424624" y="24251"/>
                    </a:lnTo>
                    <a:lnTo>
                      <a:pt x="404152" y="24016"/>
                    </a:lnTo>
                    <a:lnTo>
                      <a:pt x="384495" y="23858"/>
                    </a:lnTo>
                    <a:lnTo>
                      <a:pt x="364768" y="23751"/>
                    </a:lnTo>
                    <a:lnTo>
                      <a:pt x="344452" y="23674"/>
                    </a:lnTo>
                    <a:lnTo>
                      <a:pt x="323416" y="23432"/>
                    </a:lnTo>
                    <a:lnTo>
                      <a:pt x="301725" y="22676"/>
                    </a:lnTo>
                    <a:lnTo>
                      <a:pt x="279511" y="21258"/>
                    </a:lnTo>
                    <a:lnTo>
                      <a:pt x="256899" y="19397"/>
                    </a:lnTo>
                    <a:lnTo>
                      <a:pt x="234001" y="17545"/>
                    </a:lnTo>
                    <a:lnTo>
                      <a:pt x="210902" y="15966"/>
                    </a:lnTo>
                    <a:lnTo>
                      <a:pt x="187663" y="14547"/>
                    </a:lnTo>
                    <a:lnTo>
                      <a:pt x="164328" y="12917"/>
                    </a:lnTo>
                    <a:lnTo>
                      <a:pt x="140939" y="10873"/>
                    </a:lnTo>
                    <a:lnTo>
                      <a:pt x="117882" y="8572"/>
                    </a:lnTo>
                    <a:lnTo>
                      <a:pt x="95858" y="6417"/>
                    </a:lnTo>
                    <a:lnTo>
                      <a:pt x="75187" y="4635"/>
                    </a:lnTo>
                    <a:lnTo>
                      <a:pt x="56471" y="3265"/>
                    </a:lnTo>
                    <a:lnTo>
                      <a:pt x="38950" y="2114"/>
                    </a:lnTo>
                    <a:lnTo>
                      <a:pt x="21088" y="1083"/>
                    </a:lnTo>
                    <a:lnTo>
                      <a:pt x="0" y="0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Freeform 188"/>
              <p:cNvSpPr/>
              <p:nvPr/>
            </p:nvSpPr>
            <p:spPr>
              <a:xfrm>
                <a:off x="8934661" y="2528695"/>
                <a:ext cx="11767" cy="141203"/>
              </a:xfrm>
              <a:custGeom>
                <a:avLst/>
                <a:gdLst/>
                <a:ahLst/>
                <a:cxnLst/>
                <a:rect l="0" t="0" r="0" b="0"/>
                <a:pathLst>
                  <a:path w="11767" h="141203">
                    <a:moveTo>
                      <a:pt x="11766" y="0"/>
                    </a:moveTo>
                    <a:lnTo>
                      <a:pt x="8563" y="9987"/>
                    </a:lnTo>
                    <a:lnTo>
                      <a:pt x="6170" y="20746"/>
                    </a:lnTo>
                    <a:lnTo>
                      <a:pt x="4377" y="33361"/>
                    </a:lnTo>
                    <a:lnTo>
                      <a:pt x="3058" y="47518"/>
                    </a:lnTo>
                    <a:lnTo>
                      <a:pt x="2109" y="62583"/>
                    </a:lnTo>
                    <a:lnTo>
                      <a:pt x="1443" y="78066"/>
                    </a:lnTo>
                    <a:lnTo>
                      <a:pt x="978" y="93035"/>
                    </a:lnTo>
                    <a:lnTo>
                      <a:pt x="610" y="107511"/>
                    </a:lnTo>
                    <a:lnTo>
                      <a:pt x="302" y="122758"/>
                    </a:lnTo>
                    <a:lnTo>
                      <a:pt x="0" y="141202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0" name="Freeform 189"/>
              <p:cNvSpPr/>
              <p:nvPr/>
            </p:nvSpPr>
            <p:spPr>
              <a:xfrm>
                <a:off x="8934661" y="2411027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1" name="Freeform 190"/>
              <p:cNvSpPr/>
              <p:nvPr/>
            </p:nvSpPr>
            <p:spPr>
              <a:xfrm>
                <a:off x="9067330" y="2505162"/>
                <a:ext cx="147804" cy="211803"/>
              </a:xfrm>
              <a:custGeom>
                <a:avLst/>
                <a:gdLst/>
                <a:ahLst/>
                <a:cxnLst/>
                <a:rect l="0" t="0" r="0" b="0"/>
                <a:pathLst>
                  <a:path w="147804" h="211803">
                    <a:moveTo>
                      <a:pt x="90900" y="0"/>
                    </a:moveTo>
                    <a:lnTo>
                      <a:pt x="77859" y="75"/>
                    </a:lnTo>
                    <a:lnTo>
                      <a:pt x="66137" y="790"/>
                    </a:lnTo>
                    <a:lnTo>
                      <a:pt x="54630" y="2244"/>
                    </a:lnTo>
                    <a:lnTo>
                      <a:pt x="43310" y="4516"/>
                    </a:lnTo>
                    <a:lnTo>
                      <a:pt x="32475" y="7829"/>
                    </a:lnTo>
                    <a:lnTo>
                      <a:pt x="22279" y="12215"/>
                    </a:lnTo>
                    <a:lnTo>
                      <a:pt x="13243" y="17716"/>
                    </a:lnTo>
                    <a:lnTo>
                      <a:pt x="6296" y="24480"/>
                    </a:lnTo>
                    <a:lnTo>
                      <a:pt x="1769" y="32455"/>
                    </a:lnTo>
                    <a:lnTo>
                      <a:pt x="0" y="41085"/>
                    </a:lnTo>
                    <a:lnTo>
                      <a:pt x="1601" y="49454"/>
                    </a:lnTo>
                    <a:lnTo>
                      <a:pt x="6575" y="57059"/>
                    </a:lnTo>
                    <a:lnTo>
                      <a:pt x="14439" y="63620"/>
                    </a:lnTo>
                    <a:lnTo>
                      <a:pt x="24571" y="68894"/>
                    </a:lnTo>
                    <a:lnTo>
                      <a:pt x="36375" y="72904"/>
                    </a:lnTo>
                    <a:lnTo>
                      <a:pt x="49011" y="76203"/>
                    </a:lnTo>
                    <a:lnTo>
                      <a:pt x="61432" y="79718"/>
                    </a:lnTo>
                    <a:lnTo>
                      <a:pt x="73088" y="83958"/>
                    </a:lnTo>
                    <a:lnTo>
                      <a:pt x="83865" y="89028"/>
                    </a:lnTo>
                    <a:lnTo>
                      <a:pt x="93862" y="94836"/>
                    </a:lnTo>
                    <a:lnTo>
                      <a:pt x="103239" y="101229"/>
                    </a:lnTo>
                    <a:lnTo>
                      <a:pt x="112153" y="108061"/>
                    </a:lnTo>
                    <a:lnTo>
                      <a:pt x="120733" y="115207"/>
                    </a:lnTo>
                    <a:lnTo>
                      <a:pt x="129066" y="122580"/>
                    </a:lnTo>
                    <a:lnTo>
                      <a:pt x="136674" y="130295"/>
                    </a:lnTo>
                    <a:lnTo>
                      <a:pt x="142574" y="138646"/>
                    </a:lnTo>
                    <a:lnTo>
                      <a:pt x="146361" y="147734"/>
                    </a:lnTo>
                    <a:lnTo>
                      <a:pt x="147803" y="157134"/>
                    </a:lnTo>
                    <a:lnTo>
                      <a:pt x="146568" y="166030"/>
                    </a:lnTo>
                    <a:lnTo>
                      <a:pt x="142748" y="173992"/>
                    </a:lnTo>
                    <a:lnTo>
                      <a:pt x="136565" y="180795"/>
                    </a:lnTo>
                    <a:lnTo>
                      <a:pt x="128164" y="186232"/>
                    </a:lnTo>
                    <a:lnTo>
                      <a:pt x="117851" y="190345"/>
                    </a:lnTo>
                    <a:lnTo>
                      <a:pt x="106274" y="193563"/>
                    </a:lnTo>
                    <a:lnTo>
                      <a:pt x="92952" y="197014"/>
                    </a:lnTo>
                    <a:lnTo>
                      <a:pt x="74225" y="202253"/>
                    </a:lnTo>
                    <a:lnTo>
                      <a:pt x="43834" y="211802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4" name="Group 203"/>
            <p:cNvGrpSpPr/>
            <p:nvPr/>
          </p:nvGrpSpPr>
          <p:grpSpPr>
            <a:xfrm>
              <a:off x="6774713" y="2893466"/>
              <a:ext cx="2093948" cy="447139"/>
              <a:chOff x="6774713" y="2893466"/>
              <a:chExt cx="2093948" cy="447139"/>
            </a:xfrm>
          </p:grpSpPr>
          <p:sp>
            <p:nvSpPr>
              <p:cNvPr id="193" name="Freeform 192"/>
              <p:cNvSpPr/>
              <p:nvPr/>
            </p:nvSpPr>
            <p:spPr>
              <a:xfrm>
                <a:off x="6774713" y="3046003"/>
                <a:ext cx="230196" cy="220193"/>
              </a:xfrm>
              <a:custGeom>
                <a:avLst/>
                <a:gdLst/>
                <a:ahLst/>
                <a:cxnLst/>
                <a:rect l="0" t="0" r="0" b="0"/>
                <a:pathLst>
                  <a:path w="230196" h="220193">
                    <a:moveTo>
                      <a:pt x="159594" y="71032"/>
                    </a:moveTo>
                    <a:lnTo>
                      <a:pt x="156315" y="61195"/>
                    </a:lnTo>
                    <a:lnTo>
                      <a:pt x="153207" y="51867"/>
                    </a:lnTo>
                    <a:lnTo>
                      <a:pt x="149955" y="42155"/>
                    </a:lnTo>
                    <a:lnTo>
                      <a:pt x="146172" y="32348"/>
                    </a:lnTo>
                    <a:lnTo>
                      <a:pt x="141185" y="23185"/>
                    </a:lnTo>
                    <a:lnTo>
                      <a:pt x="134736" y="15053"/>
                    </a:lnTo>
                    <a:lnTo>
                      <a:pt x="126926" y="8328"/>
                    </a:lnTo>
                    <a:lnTo>
                      <a:pt x="118001" y="3540"/>
                    </a:lnTo>
                    <a:lnTo>
                      <a:pt x="108233" y="787"/>
                    </a:lnTo>
                    <a:lnTo>
                      <a:pt x="97848" y="0"/>
                    </a:lnTo>
                    <a:lnTo>
                      <a:pt x="87027" y="1155"/>
                    </a:lnTo>
                    <a:lnTo>
                      <a:pt x="75909" y="4042"/>
                    </a:lnTo>
                    <a:lnTo>
                      <a:pt x="64771" y="8516"/>
                    </a:lnTo>
                    <a:lnTo>
                      <a:pt x="54022" y="14582"/>
                    </a:lnTo>
                    <a:lnTo>
                      <a:pt x="43857" y="22094"/>
                    </a:lnTo>
                    <a:lnTo>
                      <a:pt x="34455" y="30793"/>
                    </a:lnTo>
                    <a:lnTo>
                      <a:pt x="26069" y="40397"/>
                    </a:lnTo>
                    <a:lnTo>
                      <a:pt x="18735" y="50670"/>
                    </a:lnTo>
                    <a:lnTo>
                      <a:pt x="12502" y="61602"/>
                    </a:lnTo>
                    <a:lnTo>
                      <a:pt x="7522" y="73394"/>
                    </a:lnTo>
                    <a:lnTo>
                      <a:pt x="3762" y="86089"/>
                    </a:lnTo>
                    <a:lnTo>
                      <a:pt x="1216" y="99576"/>
                    </a:lnTo>
                    <a:lnTo>
                      <a:pt x="0" y="113696"/>
                    </a:lnTo>
                    <a:lnTo>
                      <a:pt x="50" y="128282"/>
                    </a:lnTo>
                    <a:lnTo>
                      <a:pt x="1161" y="143021"/>
                    </a:lnTo>
                    <a:lnTo>
                      <a:pt x="3095" y="157469"/>
                    </a:lnTo>
                    <a:lnTo>
                      <a:pt x="5646" y="171396"/>
                    </a:lnTo>
                    <a:lnTo>
                      <a:pt x="9003" y="184422"/>
                    </a:lnTo>
                    <a:lnTo>
                      <a:pt x="13728" y="195936"/>
                    </a:lnTo>
                    <a:lnTo>
                      <a:pt x="20007" y="205733"/>
                    </a:lnTo>
                    <a:lnTo>
                      <a:pt x="27522" y="213429"/>
                    </a:lnTo>
                    <a:lnTo>
                      <a:pt x="35656" y="218293"/>
                    </a:lnTo>
                    <a:lnTo>
                      <a:pt x="43980" y="220192"/>
                    </a:lnTo>
                    <a:lnTo>
                      <a:pt x="52296" y="219308"/>
                    </a:lnTo>
                    <a:lnTo>
                      <a:pt x="60531" y="215838"/>
                    </a:lnTo>
                    <a:lnTo>
                      <a:pt x="68674" y="210149"/>
                    </a:lnTo>
                    <a:lnTo>
                      <a:pt x="76737" y="202527"/>
                    </a:lnTo>
                    <a:lnTo>
                      <a:pt x="84736" y="193067"/>
                    </a:lnTo>
                    <a:lnTo>
                      <a:pt x="92683" y="181991"/>
                    </a:lnTo>
                    <a:lnTo>
                      <a:pt x="100408" y="169612"/>
                    </a:lnTo>
                    <a:lnTo>
                      <a:pt x="107578" y="156248"/>
                    </a:lnTo>
                    <a:lnTo>
                      <a:pt x="114057" y="142203"/>
                    </a:lnTo>
                    <a:lnTo>
                      <a:pt x="119900" y="128982"/>
                    </a:lnTo>
                    <a:lnTo>
                      <a:pt x="125802" y="119655"/>
                    </a:lnTo>
                    <a:lnTo>
                      <a:pt x="132190" y="115645"/>
                    </a:lnTo>
                    <a:lnTo>
                      <a:pt x="138509" y="115867"/>
                    </a:lnTo>
                    <a:lnTo>
                      <a:pt x="144851" y="118890"/>
                    </a:lnTo>
                    <a:lnTo>
                      <a:pt x="151588" y="123489"/>
                    </a:lnTo>
                    <a:lnTo>
                      <a:pt x="159131" y="128660"/>
                    </a:lnTo>
                    <a:lnTo>
                      <a:pt x="167606" y="133838"/>
                    </a:lnTo>
                    <a:lnTo>
                      <a:pt x="176847" y="138424"/>
                    </a:lnTo>
                    <a:lnTo>
                      <a:pt x="187665" y="141961"/>
                    </a:lnTo>
                    <a:lnTo>
                      <a:pt x="203509" y="143499"/>
                    </a:lnTo>
                    <a:lnTo>
                      <a:pt x="230195" y="141633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4" name="Freeform 193"/>
              <p:cNvSpPr/>
              <p:nvPr/>
            </p:nvSpPr>
            <p:spPr>
              <a:xfrm>
                <a:off x="7052426" y="2893466"/>
                <a:ext cx="141924" cy="308365"/>
              </a:xfrm>
              <a:custGeom>
                <a:avLst/>
                <a:gdLst/>
                <a:ahLst/>
                <a:cxnLst/>
                <a:rect l="0" t="0" r="0" b="0"/>
                <a:pathLst>
                  <a:path w="141924" h="308365">
                    <a:moveTo>
                      <a:pt x="11316" y="0"/>
                    </a:moveTo>
                    <a:lnTo>
                      <a:pt x="8112" y="9911"/>
                    </a:lnTo>
                    <a:lnTo>
                      <a:pt x="5718" y="19955"/>
                    </a:lnTo>
                    <a:lnTo>
                      <a:pt x="3927" y="31126"/>
                    </a:lnTo>
                    <a:lnTo>
                      <a:pt x="2607" y="43398"/>
                    </a:lnTo>
                    <a:lnTo>
                      <a:pt x="1658" y="56599"/>
                    </a:lnTo>
                    <a:lnTo>
                      <a:pt x="992" y="70523"/>
                    </a:lnTo>
                    <a:lnTo>
                      <a:pt x="528" y="84982"/>
                    </a:lnTo>
                    <a:lnTo>
                      <a:pt x="211" y="99825"/>
                    </a:lnTo>
                    <a:lnTo>
                      <a:pt x="0" y="114937"/>
                    </a:lnTo>
                    <a:lnTo>
                      <a:pt x="46" y="130235"/>
                    </a:lnTo>
                    <a:lnTo>
                      <a:pt x="672" y="145660"/>
                    </a:lnTo>
                    <a:lnTo>
                      <a:pt x="2003" y="161172"/>
                    </a:lnTo>
                    <a:lnTo>
                      <a:pt x="3805" y="176742"/>
                    </a:lnTo>
                    <a:lnTo>
                      <a:pt x="5617" y="192351"/>
                    </a:lnTo>
                    <a:lnTo>
                      <a:pt x="7191" y="207914"/>
                    </a:lnTo>
                    <a:lnTo>
                      <a:pt x="9377" y="220847"/>
                    </a:lnTo>
                    <a:lnTo>
                      <a:pt x="12828" y="227265"/>
                    </a:lnTo>
                    <a:lnTo>
                      <a:pt x="16544" y="227304"/>
                    </a:lnTo>
                    <a:lnTo>
                      <a:pt x="20235" y="222885"/>
                    </a:lnTo>
                    <a:lnTo>
                      <a:pt x="24105" y="215856"/>
                    </a:lnTo>
                    <a:lnTo>
                      <a:pt x="28535" y="207651"/>
                    </a:lnTo>
                    <a:lnTo>
                      <a:pt x="33689" y="199091"/>
                    </a:lnTo>
                    <a:lnTo>
                      <a:pt x="39715" y="191087"/>
                    </a:lnTo>
                    <a:lnTo>
                      <a:pt x="46834" y="184798"/>
                    </a:lnTo>
                    <a:lnTo>
                      <a:pt x="55054" y="180686"/>
                    </a:lnTo>
                    <a:lnTo>
                      <a:pt x="64038" y="178808"/>
                    </a:lnTo>
                    <a:lnTo>
                      <a:pt x="73242" y="179142"/>
                    </a:lnTo>
                    <a:lnTo>
                      <a:pt x="82325" y="181431"/>
                    </a:lnTo>
                    <a:lnTo>
                      <a:pt x="91167" y="185293"/>
                    </a:lnTo>
                    <a:lnTo>
                      <a:pt x="99764" y="190344"/>
                    </a:lnTo>
                    <a:lnTo>
                      <a:pt x="108150" y="196261"/>
                    </a:lnTo>
                    <a:lnTo>
                      <a:pt x="116186" y="202977"/>
                    </a:lnTo>
                    <a:lnTo>
                      <a:pt x="123574" y="210648"/>
                    </a:lnTo>
                    <a:lnTo>
                      <a:pt x="130191" y="219286"/>
                    </a:lnTo>
                    <a:lnTo>
                      <a:pt x="135735" y="228762"/>
                    </a:lnTo>
                    <a:lnTo>
                      <a:pt x="139647" y="238899"/>
                    </a:lnTo>
                    <a:lnTo>
                      <a:pt x="141768" y="249517"/>
                    </a:lnTo>
                    <a:lnTo>
                      <a:pt x="141923" y="260114"/>
                    </a:lnTo>
                    <a:lnTo>
                      <a:pt x="139741" y="269896"/>
                    </a:lnTo>
                    <a:lnTo>
                      <a:pt x="135250" y="278499"/>
                    </a:lnTo>
                    <a:lnTo>
                      <a:pt x="128789" y="285940"/>
                    </a:lnTo>
                    <a:lnTo>
                      <a:pt x="120785" y="292410"/>
                    </a:lnTo>
                    <a:lnTo>
                      <a:pt x="111642" y="298119"/>
                    </a:lnTo>
                    <a:lnTo>
                      <a:pt x="101679" y="302902"/>
                    </a:lnTo>
                    <a:lnTo>
                      <a:pt x="91144" y="306231"/>
                    </a:lnTo>
                    <a:lnTo>
                      <a:pt x="80216" y="307940"/>
                    </a:lnTo>
                    <a:lnTo>
                      <a:pt x="69099" y="308364"/>
                    </a:lnTo>
                    <a:lnTo>
                      <a:pt x="56713" y="308194"/>
                    </a:lnTo>
                    <a:lnTo>
                      <a:pt x="39469" y="307414"/>
                    </a:lnTo>
                    <a:lnTo>
                      <a:pt x="11316" y="305936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Freeform 194"/>
              <p:cNvSpPr/>
              <p:nvPr/>
            </p:nvSpPr>
            <p:spPr>
              <a:xfrm>
                <a:off x="7239110" y="3111890"/>
                <a:ext cx="135640" cy="149804"/>
              </a:xfrm>
              <a:custGeom>
                <a:avLst/>
                <a:gdLst/>
                <a:ahLst/>
                <a:cxnLst/>
                <a:rect l="0" t="0" r="0" b="0"/>
                <a:pathLst>
                  <a:path w="135640" h="149804">
                    <a:moveTo>
                      <a:pt x="95268" y="5145"/>
                    </a:moveTo>
                    <a:lnTo>
                      <a:pt x="85432" y="2016"/>
                    </a:lnTo>
                    <a:lnTo>
                      <a:pt x="76103" y="337"/>
                    </a:lnTo>
                    <a:lnTo>
                      <a:pt x="66387" y="0"/>
                    </a:lnTo>
                    <a:lnTo>
                      <a:pt x="56386" y="952"/>
                    </a:lnTo>
                    <a:lnTo>
                      <a:pt x="46501" y="3317"/>
                    </a:lnTo>
                    <a:lnTo>
                      <a:pt x="36962" y="7035"/>
                    </a:lnTo>
                    <a:lnTo>
                      <a:pt x="28003" y="12073"/>
                    </a:lnTo>
                    <a:lnTo>
                      <a:pt x="19923" y="18519"/>
                    </a:lnTo>
                    <a:lnTo>
                      <a:pt x="12807" y="26293"/>
                    </a:lnTo>
                    <a:lnTo>
                      <a:pt x="6912" y="35357"/>
                    </a:lnTo>
                    <a:lnTo>
                      <a:pt x="2754" y="45801"/>
                    </a:lnTo>
                    <a:lnTo>
                      <a:pt x="462" y="57537"/>
                    </a:lnTo>
                    <a:lnTo>
                      <a:pt x="0" y="69981"/>
                    </a:lnTo>
                    <a:lnTo>
                      <a:pt x="1379" y="82200"/>
                    </a:lnTo>
                    <a:lnTo>
                      <a:pt x="4417" y="93684"/>
                    </a:lnTo>
                    <a:lnTo>
                      <a:pt x="8803" y="104329"/>
                    </a:lnTo>
                    <a:lnTo>
                      <a:pt x="14217" y="114228"/>
                    </a:lnTo>
                    <a:lnTo>
                      <a:pt x="20387" y="123525"/>
                    </a:lnTo>
                    <a:lnTo>
                      <a:pt x="27462" y="132005"/>
                    </a:lnTo>
                    <a:lnTo>
                      <a:pt x="35972" y="139104"/>
                    </a:lnTo>
                    <a:lnTo>
                      <a:pt x="46077" y="144618"/>
                    </a:lnTo>
                    <a:lnTo>
                      <a:pt x="57257" y="148321"/>
                    </a:lnTo>
                    <a:lnTo>
                      <a:pt x="68547" y="149803"/>
                    </a:lnTo>
                    <a:lnTo>
                      <a:pt x="79366" y="149057"/>
                    </a:lnTo>
                    <a:lnTo>
                      <a:pt x="89544" y="146398"/>
                    </a:lnTo>
                    <a:lnTo>
                      <a:pt x="99123" y="142236"/>
                    </a:lnTo>
                    <a:lnTo>
                      <a:pt x="108202" y="136950"/>
                    </a:lnTo>
                    <a:lnTo>
                      <a:pt x="116533" y="130486"/>
                    </a:lnTo>
                    <a:lnTo>
                      <a:pt x="123532" y="122398"/>
                    </a:lnTo>
                    <a:lnTo>
                      <a:pt x="128982" y="112575"/>
                    </a:lnTo>
                    <a:lnTo>
                      <a:pt x="132834" y="101394"/>
                    </a:lnTo>
                    <a:lnTo>
                      <a:pt x="135010" y="89512"/>
                    </a:lnTo>
                    <a:lnTo>
                      <a:pt x="135639" y="77386"/>
                    </a:lnTo>
                    <a:lnTo>
                      <a:pt x="134813" y="65418"/>
                    </a:lnTo>
                    <a:lnTo>
                      <a:pt x="132485" y="54037"/>
                    </a:lnTo>
                    <a:lnTo>
                      <a:pt x="128775" y="43417"/>
                    </a:lnTo>
                    <a:lnTo>
                      <a:pt x="124055" y="33851"/>
                    </a:lnTo>
                    <a:lnTo>
                      <a:pt x="118273" y="24920"/>
                    </a:lnTo>
                    <a:lnTo>
                      <a:pt x="109676" y="15840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6" name="Freeform 195"/>
              <p:cNvSpPr/>
              <p:nvPr/>
            </p:nvSpPr>
            <p:spPr>
              <a:xfrm>
                <a:off x="7445422" y="3105268"/>
                <a:ext cx="131077" cy="167636"/>
              </a:xfrm>
              <a:custGeom>
                <a:avLst/>
                <a:gdLst/>
                <a:ahLst/>
                <a:cxnLst/>
                <a:rect l="0" t="0" r="0" b="0"/>
                <a:pathLst>
                  <a:path w="131077" h="167636">
                    <a:moveTo>
                      <a:pt x="18391" y="47067"/>
                    </a:moveTo>
                    <a:lnTo>
                      <a:pt x="11983" y="53775"/>
                    </a:lnTo>
                    <a:lnTo>
                      <a:pt x="7195" y="61425"/>
                    </a:lnTo>
                    <a:lnTo>
                      <a:pt x="3617" y="70799"/>
                    </a:lnTo>
                    <a:lnTo>
                      <a:pt x="1172" y="81559"/>
                    </a:lnTo>
                    <a:lnTo>
                      <a:pt x="0" y="93086"/>
                    </a:lnTo>
                    <a:lnTo>
                      <a:pt x="69" y="104936"/>
                    </a:lnTo>
                    <a:lnTo>
                      <a:pt x="1376" y="116699"/>
                    </a:lnTo>
                    <a:lnTo>
                      <a:pt x="4031" y="127933"/>
                    </a:lnTo>
                    <a:lnTo>
                      <a:pt x="7979" y="138450"/>
                    </a:lnTo>
                    <a:lnTo>
                      <a:pt x="13374" y="147914"/>
                    </a:lnTo>
                    <a:lnTo>
                      <a:pt x="20663" y="155755"/>
                    </a:lnTo>
                    <a:lnTo>
                      <a:pt x="29905" y="161807"/>
                    </a:lnTo>
                    <a:lnTo>
                      <a:pt x="40485" y="165890"/>
                    </a:lnTo>
                    <a:lnTo>
                      <a:pt x="51362" y="167635"/>
                    </a:lnTo>
                    <a:lnTo>
                      <a:pt x="61900" y="167065"/>
                    </a:lnTo>
                    <a:lnTo>
                      <a:pt x="71889" y="164335"/>
                    </a:lnTo>
                    <a:lnTo>
                      <a:pt x="81339" y="159533"/>
                    </a:lnTo>
                    <a:lnTo>
                      <a:pt x="90337" y="152911"/>
                    </a:lnTo>
                    <a:lnTo>
                      <a:pt x="98803" y="144832"/>
                    </a:lnTo>
                    <a:lnTo>
                      <a:pt x="106488" y="135652"/>
                    </a:lnTo>
                    <a:lnTo>
                      <a:pt x="113315" y="125668"/>
                    </a:lnTo>
                    <a:lnTo>
                      <a:pt x="119189" y="114931"/>
                    </a:lnTo>
                    <a:lnTo>
                      <a:pt x="123921" y="103271"/>
                    </a:lnTo>
                    <a:lnTo>
                      <a:pt x="127511" y="90670"/>
                    </a:lnTo>
                    <a:lnTo>
                      <a:pt x="129941" y="77435"/>
                    </a:lnTo>
                    <a:lnTo>
                      <a:pt x="131076" y="64080"/>
                    </a:lnTo>
                    <a:lnTo>
                      <a:pt x="130979" y="50931"/>
                    </a:lnTo>
                    <a:lnTo>
                      <a:pt x="130017" y="38593"/>
                    </a:lnTo>
                    <a:lnTo>
                      <a:pt x="128683" y="26832"/>
                    </a:lnTo>
                    <a:lnTo>
                      <a:pt x="126862" y="14620"/>
                    </a:lnTo>
                    <a:lnTo>
                      <a:pt x="124291" y="0"/>
                    </a:lnTo>
                  </a:path>
                </a:pathLst>
              </a:custGeom>
              <a:ln w="425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7" name="Freeform 196"/>
              <p:cNvSpPr/>
              <p:nvPr/>
            </p:nvSpPr>
            <p:spPr>
              <a:xfrm>
                <a:off x="7658693" y="2928766"/>
                <a:ext cx="16923" cy="329471"/>
              </a:xfrm>
              <a:custGeom>
                <a:avLst/>
                <a:gdLst/>
                <a:ahLst/>
                <a:cxnLst/>
                <a:rect l="0" t="0" r="0" b="0"/>
                <a:pathLst>
                  <a:path w="16923" h="329471">
                    <a:moveTo>
                      <a:pt x="5156" y="0"/>
                    </a:moveTo>
                    <a:lnTo>
                      <a:pt x="2026" y="9986"/>
                    </a:lnTo>
                    <a:lnTo>
                      <a:pt x="348" y="20746"/>
                    </a:lnTo>
                    <a:lnTo>
                      <a:pt x="0" y="33361"/>
                    </a:lnTo>
                    <a:lnTo>
                      <a:pt x="567" y="47518"/>
                    </a:lnTo>
                    <a:lnTo>
                      <a:pt x="1482" y="62583"/>
                    </a:lnTo>
                    <a:lnTo>
                      <a:pt x="2395" y="78091"/>
                    </a:lnTo>
                    <a:lnTo>
                      <a:pt x="3159" y="93971"/>
                    </a:lnTo>
                    <a:lnTo>
                      <a:pt x="3747" y="110445"/>
                    </a:lnTo>
                    <a:lnTo>
                      <a:pt x="4178" y="127599"/>
                    </a:lnTo>
                    <a:lnTo>
                      <a:pt x="4485" y="145198"/>
                    </a:lnTo>
                    <a:lnTo>
                      <a:pt x="4701" y="162778"/>
                    </a:lnTo>
                    <a:lnTo>
                      <a:pt x="4847" y="180072"/>
                    </a:lnTo>
                    <a:lnTo>
                      <a:pt x="4948" y="197008"/>
                    </a:lnTo>
                    <a:lnTo>
                      <a:pt x="5015" y="213618"/>
                    </a:lnTo>
                    <a:lnTo>
                      <a:pt x="5067" y="229961"/>
                    </a:lnTo>
                    <a:lnTo>
                      <a:pt x="5291" y="245918"/>
                    </a:lnTo>
                    <a:lnTo>
                      <a:pt x="6036" y="261201"/>
                    </a:lnTo>
                    <a:lnTo>
                      <a:pt x="7446" y="275691"/>
                    </a:lnTo>
                    <a:lnTo>
                      <a:pt x="9311" y="288954"/>
                    </a:lnTo>
                    <a:lnTo>
                      <a:pt x="11360" y="301445"/>
                    </a:lnTo>
                    <a:lnTo>
                      <a:pt x="13774" y="314261"/>
                    </a:lnTo>
                    <a:lnTo>
                      <a:pt x="16922" y="329470"/>
                    </a:lnTo>
                  </a:path>
                </a:pathLst>
              </a:custGeom>
              <a:ln w="425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8" name="Freeform 197"/>
              <p:cNvSpPr/>
              <p:nvPr/>
            </p:nvSpPr>
            <p:spPr>
              <a:xfrm>
                <a:off x="7569714" y="3053046"/>
                <a:ext cx="200036" cy="16922"/>
              </a:xfrm>
              <a:custGeom>
                <a:avLst/>
                <a:gdLst/>
                <a:ahLst/>
                <a:cxnLst/>
                <a:rect l="0" t="0" r="0" b="0"/>
                <a:pathLst>
                  <a:path w="200036" h="16922">
                    <a:moveTo>
                      <a:pt x="200035" y="5155"/>
                    </a:moveTo>
                    <a:lnTo>
                      <a:pt x="183791" y="2026"/>
                    </a:lnTo>
                    <a:lnTo>
                      <a:pt x="169674" y="347"/>
                    </a:lnTo>
                    <a:lnTo>
                      <a:pt x="156364" y="0"/>
                    </a:lnTo>
                    <a:lnTo>
                      <a:pt x="143340" y="566"/>
                    </a:lnTo>
                    <a:lnTo>
                      <a:pt x="130107" y="1482"/>
                    </a:lnTo>
                    <a:lnTo>
                      <a:pt x="116426" y="2393"/>
                    </a:lnTo>
                    <a:lnTo>
                      <a:pt x="102268" y="3157"/>
                    </a:lnTo>
                    <a:lnTo>
                      <a:pt x="87696" y="3746"/>
                    </a:lnTo>
                    <a:lnTo>
                      <a:pt x="72814" y="4182"/>
                    </a:lnTo>
                    <a:lnTo>
                      <a:pt x="58170" y="4715"/>
                    </a:lnTo>
                    <a:lnTo>
                      <a:pt x="43187" y="5971"/>
                    </a:lnTo>
                    <a:lnTo>
                      <a:pt x="25298" y="9309"/>
                    </a:lnTo>
                    <a:lnTo>
                      <a:pt x="0" y="16921"/>
                    </a:lnTo>
                  </a:path>
                </a:pathLst>
              </a:custGeom>
              <a:ln w="425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9" name="Freeform 198"/>
              <p:cNvSpPr/>
              <p:nvPr/>
            </p:nvSpPr>
            <p:spPr>
              <a:xfrm>
                <a:off x="8027141" y="2931246"/>
                <a:ext cx="236814" cy="340065"/>
              </a:xfrm>
              <a:custGeom>
                <a:avLst/>
                <a:gdLst/>
                <a:ahLst/>
                <a:cxnLst/>
                <a:rect l="0" t="0" r="0" b="0"/>
                <a:pathLst>
                  <a:path w="236814" h="340065">
                    <a:moveTo>
                      <a:pt x="72078" y="21054"/>
                    </a:moveTo>
                    <a:lnTo>
                      <a:pt x="68725" y="30890"/>
                    </a:lnTo>
                    <a:lnTo>
                      <a:pt x="64899" y="40218"/>
                    </a:lnTo>
                    <a:lnTo>
                      <a:pt x="60208" y="49889"/>
                    </a:lnTo>
                    <a:lnTo>
                      <a:pt x="54724" y="58158"/>
                    </a:lnTo>
                    <a:lnTo>
                      <a:pt x="49317" y="61915"/>
                    </a:lnTo>
                    <a:lnTo>
                      <a:pt x="45566" y="60685"/>
                    </a:lnTo>
                    <a:lnTo>
                      <a:pt x="44176" y="55725"/>
                    </a:lnTo>
                    <a:lnTo>
                      <a:pt x="45092" y="48318"/>
                    </a:lnTo>
                    <a:lnTo>
                      <a:pt x="47930" y="39540"/>
                    </a:lnTo>
                    <a:lnTo>
                      <a:pt x="52244" y="30304"/>
                    </a:lnTo>
                    <a:lnTo>
                      <a:pt x="57651" y="21128"/>
                    </a:lnTo>
                    <a:lnTo>
                      <a:pt x="64202" y="12750"/>
                    </a:lnTo>
                    <a:lnTo>
                      <a:pt x="72353" y="6229"/>
                    </a:lnTo>
                    <a:lnTo>
                      <a:pt x="82217" y="1971"/>
                    </a:lnTo>
                    <a:lnTo>
                      <a:pt x="93233" y="0"/>
                    </a:lnTo>
                    <a:lnTo>
                      <a:pt x="104413" y="274"/>
                    </a:lnTo>
                    <a:lnTo>
                      <a:pt x="115152" y="2529"/>
                    </a:lnTo>
                    <a:lnTo>
                      <a:pt x="125090" y="6559"/>
                    </a:lnTo>
                    <a:lnTo>
                      <a:pt x="133911" y="12317"/>
                    </a:lnTo>
                    <a:lnTo>
                      <a:pt x="141575" y="19630"/>
                    </a:lnTo>
                    <a:lnTo>
                      <a:pt x="148238" y="28571"/>
                    </a:lnTo>
                    <a:lnTo>
                      <a:pt x="154109" y="39529"/>
                    </a:lnTo>
                    <a:lnTo>
                      <a:pt x="159387" y="52533"/>
                    </a:lnTo>
                    <a:lnTo>
                      <a:pt x="164053" y="67308"/>
                    </a:lnTo>
                    <a:lnTo>
                      <a:pt x="167890" y="83480"/>
                    </a:lnTo>
                    <a:lnTo>
                      <a:pt x="170839" y="100686"/>
                    </a:lnTo>
                    <a:lnTo>
                      <a:pt x="172821" y="118451"/>
                    </a:lnTo>
                    <a:lnTo>
                      <a:pt x="173649" y="136209"/>
                    </a:lnTo>
                    <a:lnTo>
                      <a:pt x="173334" y="153649"/>
                    </a:lnTo>
                    <a:lnTo>
                      <a:pt x="172043" y="170511"/>
                    </a:lnTo>
                    <a:lnTo>
                      <a:pt x="169988" y="186484"/>
                    </a:lnTo>
                    <a:lnTo>
                      <a:pt x="167368" y="201493"/>
                    </a:lnTo>
                    <a:lnTo>
                      <a:pt x="164341" y="215646"/>
                    </a:lnTo>
                    <a:lnTo>
                      <a:pt x="161030" y="229117"/>
                    </a:lnTo>
                    <a:lnTo>
                      <a:pt x="157516" y="242071"/>
                    </a:lnTo>
                    <a:lnTo>
                      <a:pt x="153679" y="254466"/>
                    </a:lnTo>
                    <a:lnTo>
                      <a:pt x="149219" y="266071"/>
                    </a:lnTo>
                    <a:lnTo>
                      <a:pt x="144024" y="276818"/>
                    </a:lnTo>
                    <a:lnTo>
                      <a:pt x="138146" y="286802"/>
                    </a:lnTo>
                    <a:lnTo>
                      <a:pt x="131714" y="296175"/>
                    </a:lnTo>
                    <a:lnTo>
                      <a:pt x="124856" y="305085"/>
                    </a:lnTo>
                    <a:lnTo>
                      <a:pt x="117503" y="313475"/>
                    </a:lnTo>
                    <a:lnTo>
                      <a:pt x="109404" y="321100"/>
                    </a:lnTo>
                    <a:lnTo>
                      <a:pt x="100473" y="327876"/>
                    </a:lnTo>
                    <a:lnTo>
                      <a:pt x="90610" y="333526"/>
                    </a:lnTo>
                    <a:lnTo>
                      <a:pt x="79619" y="337510"/>
                    </a:lnTo>
                    <a:lnTo>
                      <a:pt x="67513" y="339684"/>
                    </a:lnTo>
                    <a:lnTo>
                      <a:pt x="54818" y="340064"/>
                    </a:lnTo>
                    <a:lnTo>
                      <a:pt x="42430" y="338628"/>
                    </a:lnTo>
                    <a:lnTo>
                      <a:pt x="30843" y="335541"/>
                    </a:lnTo>
                    <a:lnTo>
                      <a:pt x="20510" y="330743"/>
                    </a:lnTo>
                    <a:lnTo>
                      <a:pt x="12010" y="323865"/>
                    </a:lnTo>
                    <a:lnTo>
                      <a:pt x="5486" y="314907"/>
                    </a:lnTo>
                    <a:lnTo>
                      <a:pt x="1258" y="304708"/>
                    </a:lnTo>
                    <a:lnTo>
                      <a:pt x="0" y="294683"/>
                    </a:lnTo>
                    <a:lnTo>
                      <a:pt x="1814" y="285641"/>
                    </a:lnTo>
                    <a:lnTo>
                      <a:pt x="6667" y="278136"/>
                    </a:lnTo>
                    <a:lnTo>
                      <a:pt x="14686" y="272740"/>
                    </a:lnTo>
                    <a:lnTo>
                      <a:pt x="25614" y="269533"/>
                    </a:lnTo>
                    <a:lnTo>
                      <a:pt x="38576" y="268232"/>
                    </a:lnTo>
                    <a:lnTo>
                      <a:pt x="52320" y="268437"/>
                    </a:lnTo>
                    <a:lnTo>
                      <a:pt x="66066" y="269765"/>
                    </a:lnTo>
                    <a:lnTo>
                      <a:pt x="79494" y="271899"/>
                    </a:lnTo>
                    <a:lnTo>
                      <a:pt x="92540" y="274601"/>
                    </a:lnTo>
                    <a:lnTo>
                      <a:pt x="105252" y="277691"/>
                    </a:lnTo>
                    <a:lnTo>
                      <a:pt x="117881" y="280862"/>
                    </a:lnTo>
                    <a:lnTo>
                      <a:pt x="130840" y="283684"/>
                    </a:lnTo>
                    <a:lnTo>
                      <a:pt x="144325" y="285948"/>
                    </a:lnTo>
                    <a:lnTo>
                      <a:pt x="158158" y="287468"/>
                    </a:lnTo>
                    <a:lnTo>
                      <a:pt x="171915" y="287986"/>
                    </a:lnTo>
                    <a:lnTo>
                      <a:pt x="185334" y="287469"/>
                    </a:lnTo>
                    <a:lnTo>
                      <a:pt x="197854" y="286224"/>
                    </a:lnTo>
                    <a:lnTo>
                      <a:pt x="209757" y="284668"/>
                    </a:lnTo>
                    <a:lnTo>
                      <a:pt x="222084" y="282667"/>
                    </a:lnTo>
                    <a:lnTo>
                      <a:pt x="236813" y="279923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0" name="Freeform 199"/>
              <p:cNvSpPr/>
              <p:nvPr/>
            </p:nvSpPr>
            <p:spPr>
              <a:xfrm>
                <a:off x="8291445" y="2964066"/>
                <a:ext cx="138232" cy="308685"/>
              </a:xfrm>
              <a:custGeom>
                <a:avLst/>
                <a:gdLst/>
                <a:ahLst/>
                <a:cxnLst/>
                <a:rect l="0" t="0" r="0" b="0"/>
                <a:pathLst>
                  <a:path w="138232" h="308685">
                    <a:moveTo>
                      <a:pt x="101945" y="0"/>
                    </a:moveTo>
                    <a:lnTo>
                      <a:pt x="92183" y="6633"/>
                    </a:lnTo>
                    <a:lnTo>
                      <a:pt x="83570" y="13567"/>
                    </a:lnTo>
                    <a:lnTo>
                      <a:pt x="75302" y="21497"/>
                    </a:lnTo>
                    <a:lnTo>
                      <a:pt x="67381" y="30372"/>
                    </a:lnTo>
                    <a:lnTo>
                      <a:pt x="60083" y="40035"/>
                    </a:lnTo>
                    <a:lnTo>
                      <a:pt x="53519" y="50311"/>
                    </a:lnTo>
                    <a:lnTo>
                      <a:pt x="47635" y="61040"/>
                    </a:lnTo>
                    <a:lnTo>
                      <a:pt x="42303" y="72093"/>
                    </a:lnTo>
                    <a:lnTo>
                      <a:pt x="37390" y="83378"/>
                    </a:lnTo>
                    <a:lnTo>
                      <a:pt x="32784" y="95008"/>
                    </a:lnTo>
                    <a:lnTo>
                      <a:pt x="28395" y="107277"/>
                    </a:lnTo>
                    <a:lnTo>
                      <a:pt x="24154" y="120290"/>
                    </a:lnTo>
                    <a:lnTo>
                      <a:pt x="20018" y="133804"/>
                    </a:lnTo>
                    <a:lnTo>
                      <a:pt x="15949" y="147345"/>
                    </a:lnTo>
                    <a:lnTo>
                      <a:pt x="11934" y="160640"/>
                    </a:lnTo>
                    <a:lnTo>
                      <a:pt x="8139" y="173791"/>
                    </a:lnTo>
                    <a:lnTo>
                      <a:pt x="4898" y="187165"/>
                    </a:lnTo>
                    <a:lnTo>
                      <a:pt x="2354" y="200960"/>
                    </a:lnTo>
                    <a:lnTo>
                      <a:pt x="644" y="215018"/>
                    </a:lnTo>
                    <a:lnTo>
                      <a:pt x="0" y="228933"/>
                    </a:lnTo>
                    <a:lnTo>
                      <a:pt x="444" y="242472"/>
                    </a:lnTo>
                    <a:lnTo>
                      <a:pt x="2010" y="255409"/>
                    </a:lnTo>
                    <a:lnTo>
                      <a:pt x="4845" y="267451"/>
                    </a:lnTo>
                    <a:lnTo>
                      <a:pt x="8913" y="278517"/>
                    </a:lnTo>
                    <a:lnTo>
                      <a:pt x="14392" y="288354"/>
                    </a:lnTo>
                    <a:lnTo>
                      <a:pt x="21736" y="296446"/>
                    </a:lnTo>
                    <a:lnTo>
                      <a:pt x="31021" y="302666"/>
                    </a:lnTo>
                    <a:lnTo>
                      <a:pt x="41819" y="306863"/>
                    </a:lnTo>
                    <a:lnTo>
                      <a:pt x="53437" y="308684"/>
                    </a:lnTo>
                    <a:lnTo>
                      <a:pt x="65383" y="308165"/>
                    </a:lnTo>
                    <a:lnTo>
                      <a:pt x="77227" y="305470"/>
                    </a:lnTo>
                    <a:lnTo>
                      <a:pt x="88524" y="300689"/>
                    </a:lnTo>
                    <a:lnTo>
                      <a:pt x="99092" y="294083"/>
                    </a:lnTo>
                    <a:lnTo>
                      <a:pt x="108782" y="286014"/>
                    </a:lnTo>
                    <a:lnTo>
                      <a:pt x="117371" y="276840"/>
                    </a:lnTo>
                    <a:lnTo>
                      <a:pt x="124839" y="266866"/>
                    </a:lnTo>
                    <a:lnTo>
                      <a:pt x="130972" y="256326"/>
                    </a:lnTo>
                    <a:lnTo>
                      <a:pt x="135293" y="245392"/>
                    </a:lnTo>
                    <a:lnTo>
                      <a:pt x="137696" y="234193"/>
                    </a:lnTo>
                    <a:lnTo>
                      <a:pt x="138231" y="222999"/>
                    </a:lnTo>
                    <a:lnTo>
                      <a:pt x="136901" y="212211"/>
                    </a:lnTo>
                    <a:lnTo>
                      <a:pt x="133891" y="202031"/>
                    </a:lnTo>
                    <a:lnTo>
                      <a:pt x="129333" y="192998"/>
                    </a:lnTo>
                    <a:lnTo>
                      <a:pt x="123211" y="186048"/>
                    </a:lnTo>
                    <a:lnTo>
                      <a:pt x="115660" y="181502"/>
                    </a:lnTo>
                    <a:lnTo>
                      <a:pt x="106936" y="179152"/>
                    </a:lnTo>
                    <a:lnTo>
                      <a:pt x="97314" y="178578"/>
                    </a:lnTo>
                    <a:lnTo>
                      <a:pt x="87039" y="179351"/>
                    </a:lnTo>
                    <a:lnTo>
                      <a:pt x="76486" y="181286"/>
                    </a:lnTo>
                    <a:lnTo>
                      <a:pt x="66138" y="184441"/>
                    </a:lnTo>
                    <a:lnTo>
                      <a:pt x="56252" y="188746"/>
                    </a:lnTo>
                    <a:lnTo>
                      <a:pt x="47197" y="193886"/>
                    </a:lnTo>
                    <a:lnTo>
                      <a:pt x="38674" y="200002"/>
                    </a:lnTo>
                    <a:lnTo>
                      <a:pt x="29936" y="208882"/>
                    </a:lnTo>
                    <a:lnTo>
                      <a:pt x="19577" y="223570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1" name="Freeform 200"/>
              <p:cNvSpPr/>
              <p:nvPr/>
            </p:nvSpPr>
            <p:spPr>
              <a:xfrm>
                <a:off x="8478535" y="2975063"/>
                <a:ext cx="232559" cy="343315"/>
              </a:xfrm>
              <a:custGeom>
                <a:avLst/>
                <a:gdLst/>
                <a:ahLst/>
                <a:cxnLst/>
                <a:rect l="0" t="0" r="0" b="0"/>
                <a:pathLst>
                  <a:path w="232559" h="343315">
                    <a:moveTo>
                      <a:pt x="56056" y="12537"/>
                    </a:moveTo>
                    <a:lnTo>
                      <a:pt x="49574" y="19170"/>
                    </a:lnTo>
                    <a:lnTo>
                      <a:pt x="44071" y="26104"/>
                    </a:lnTo>
                    <a:lnTo>
                      <a:pt x="39068" y="33945"/>
                    </a:lnTo>
                    <a:lnTo>
                      <a:pt x="35500" y="39522"/>
                    </a:lnTo>
                    <a:lnTo>
                      <a:pt x="34793" y="39217"/>
                    </a:lnTo>
                    <a:lnTo>
                      <a:pt x="36717" y="34662"/>
                    </a:lnTo>
                    <a:lnTo>
                      <a:pt x="40755" y="27869"/>
                    </a:lnTo>
                    <a:lnTo>
                      <a:pt x="46647" y="20509"/>
                    </a:lnTo>
                    <a:lnTo>
                      <a:pt x="54106" y="13479"/>
                    </a:lnTo>
                    <a:lnTo>
                      <a:pt x="62800" y="7439"/>
                    </a:lnTo>
                    <a:lnTo>
                      <a:pt x="72417" y="3084"/>
                    </a:lnTo>
                    <a:lnTo>
                      <a:pt x="82695" y="608"/>
                    </a:lnTo>
                    <a:lnTo>
                      <a:pt x="93256" y="0"/>
                    </a:lnTo>
                    <a:lnTo>
                      <a:pt x="103610" y="1270"/>
                    </a:lnTo>
                    <a:lnTo>
                      <a:pt x="113507" y="4239"/>
                    </a:lnTo>
                    <a:lnTo>
                      <a:pt x="122729" y="8956"/>
                    </a:lnTo>
                    <a:lnTo>
                      <a:pt x="130994" y="15779"/>
                    </a:lnTo>
                    <a:lnTo>
                      <a:pt x="138247" y="24714"/>
                    </a:lnTo>
                    <a:lnTo>
                      <a:pt x="144423" y="35467"/>
                    </a:lnTo>
                    <a:lnTo>
                      <a:pt x="149367" y="47648"/>
                    </a:lnTo>
                    <a:lnTo>
                      <a:pt x="153108" y="60895"/>
                    </a:lnTo>
                    <a:lnTo>
                      <a:pt x="155830" y="75093"/>
                    </a:lnTo>
                    <a:lnTo>
                      <a:pt x="157761" y="90358"/>
                    </a:lnTo>
                    <a:lnTo>
                      <a:pt x="159099" y="106663"/>
                    </a:lnTo>
                    <a:lnTo>
                      <a:pt x="159829" y="123673"/>
                    </a:lnTo>
                    <a:lnTo>
                      <a:pt x="159734" y="140851"/>
                    </a:lnTo>
                    <a:lnTo>
                      <a:pt x="158761" y="157865"/>
                    </a:lnTo>
                    <a:lnTo>
                      <a:pt x="157009" y="174424"/>
                    </a:lnTo>
                    <a:lnTo>
                      <a:pt x="154636" y="190185"/>
                    </a:lnTo>
                    <a:lnTo>
                      <a:pt x="151797" y="205048"/>
                    </a:lnTo>
                    <a:lnTo>
                      <a:pt x="148622" y="219102"/>
                    </a:lnTo>
                    <a:lnTo>
                      <a:pt x="145210" y="232505"/>
                    </a:lnTo>
                    <a:lnTo>
                      <a:pt x="141630" y="245413"/>
                    </a:lnTo>
                    <a:lnTo>
                      <a:pt x="137749" y="257779"/>
                    </a:lnTo>
                    <a:lnTo>
                      <a:pt x="133260" y="269362"/>
                    </a:lnTo>
                    <a:lnTo>
                      <a:pt x="128043" y="280096"/>
                    </a:lnTo>
                    <a:lnTo>
                      <a:pt x="122150" y="290070"/>
                    </a:lnTo>
                    <a:lnTo>
                      <a:pt x="115709" y="299438"/>
                    </a:lnTo>
                    <a:lnTo>
                      <a:pt x="108844" y="308343"/>
                    </a:lnTo>
                    <a:lnTo>
                      <a:pt x="101489" y="316731"/>
                    </a:lnTo>
                    <a:lnTo>
                      <a:pt x="93385" y="324353"/>
                    </a:lnTo>
                    <a:lnTo>
                      <a:pt x="84458" y="331128"/>
                    </a:lnTo>
                    <a:lnTo>
                      <a:pt x="74788" y="336777"/>
                    </a:lnTo>
                    <a:lnTo>
                      <a:pt x="64522" y="340761"/>
                    </a:lnTo>
                    <a:lnTo>
                      <a:pt x="53810" y="342935"/>
                    </a:lnTo>
                    <a:lnTo>
                      <a:pt x="42961" y="343314"/>
                    </a:lnTo>
                    <a:lnTo>
                      <a:pt x="32416" y="341878"/>
                    </a:lnTo>
                    <a:lnTo>
                      <a:pt x="22403" y="338792"/>
                    </a:lnTo>
                    <a:lnTo>
                      <a:pt x="13483" y="333993"/>
                    </a:lnTo>
                    <a:lnTo>
                      <a:pt x="6611" y="327114"/>
                    </a:lnTo>
                    <a:lnTo>
                      <a:pt x="2122" y="318152"/>
                    </a:lnTo>
                    <a:lnTo>
                      <a:pt x="0" y="307760"/>
                    </a:lnTo>
                    <a:lnTo>
                      <a:pt x="172" y="297011"/>
                    </a:lnTo>
                    <a:lnTo>
                      <a:pt x="2366" y="286568"/>
                    </a:lnTo>
                    <a:lnTo>
                      <a:pt x="6546" y="277022"/>
                    </a:lnTo>
                    <a:lnTo>
                      <a:pt x="13000" y="269059"/>
                    </a:lnTo>
                    <a:lnTo>
                      <a:pt x="21679" y="262889"/>
                    </a:lnTo>
                    <a:lnTo>
                      <a:pt x="32068" y="258520"/>
                    </a:lnTo>
                    <a:lnTo>
                      <a:pt x="43410" y="255980"/>
                    </a:lnTo>
                    <a:lnTo>
                      <a:pt x="55175" y="255099"/>
                    </a:lnTo>
                    <a:lnTo>
                      <a:pt x="67088" y="255753"/>
                    </a:lnTo>
                    <a:lnTo>
                      <a:pt x="79027" y="257964"/>
                    </a:lnTo>
                    <a:lnTo>
                      <a:pt x="90939" y="261600"/>
                    </a:lnTo>
                    <a:lnTo>
                      <a:pt x="102633" y="266406"/>
                    </a:lnTo>
                    <a:lnTo>
                      <a:pt x="113763" y="272109"/>
                    </a:lnTo>
                    <a:lnTo>
                      <a:pt x="124198" y="278463"/>
                    </a:lnTo>
                    <a:lnTo>
                      <a:pt x="134162" y="285096"/>
                    </a:lnTo>
                    <a:lnTo>
                      <a:pt x="144118" y="291522"/>
                    </a:lnTo>
                    <a:lnTo>
                      <a:pt x="154339" y="297492"/>
                    </a:lnTo>
                    <a:lnTo>
                      <a:pt x="165034" y="302805"/>
                    </a:lnTo>
                    <a:lnTo>
                      <a:pt x="177844" y="307723"/>
                    </a:lnTo>
                    <a:lnTo>
                      <a:pt x="197644" y="312680"/>
                    </a:lnTo>
                    <a:lnTo>
                      <a:pt x="232558" y="318473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Freeform 201"/>
              <p:cNvSpPr/>
              <p:nvPr/>
            </p:nvSpPr>
            <p:spPr>
              <a:xfrm>
                <a:off x="8758159" y="2958922"/>
                <a:ext cx="110502" cy="216948"/>
              </a:xfrm>
              <a:custGeom>
                <a:avLst/>
                <a:gdLst/>
                <a:ahLst/>
                <a:cxnLst/>
                <a:rect l="0" t="0" r="0" b="0"/>
                <a:pathLst>
                  <a:path w="110502" h="216948">
                    <a:moveTo>
                      <a:pt x="0" y="5144"/>
                    </a:moveTo>
                    <a:lnTo>
                      <a:pt x="9836" y="2015"/>
                    </a:lnTo>
                    <a:lnTo>
                      <a:pt x="19165" y="337"/>
                    </a:lnTo>
                    <a:lnTo>
                      <a:pt x="28887" y="0"/>
                    </a:lnTo>
                    <a:lnTo>
                      <a:pt x="39080" y="952"/>
                    </a:lnTo>
                    <a:lnTo>
                      <a:pt x="49692" y="3317"/>
                    </a:lnTo>
                    <a:lnTo>
                      <a:pt x="60630" y="7030"/>
                    </a:lnTo>
                    <a:lnTo>
                      <a:pt x="71629" y="11874"/>
                    </a:lnTo>
                    <a:lnTo>
                      <a:pt x="82275" y="17596"/>
                    </a:lnTo>
                    <a:lnTo>
                      <a:pt x="92350" y="23964"/>
                    </a:lnTo>
                    <a:lnTo>
                      <a:pt x="101120" y="30794"/>
                    </a:lnTo>
                    <a:lnTo>
                      <a:pt x="107299" y="37948"/>
                    </a:lnTo>
                    <a:lnTo>
                      <a:pt x="110406" y="45319"/>
                    </a:lnTo>
                    <a:lnTo>
                      <a:pt x="110501" y="52655"/>
                    </a:lnTo>
                    <a:lnTo>
                      <a:pt x="107769" y="59563"/>
                    </a:lnTo>
                    <a:lnTo>
                      <a:pt x="102628" y="65869"/>
                    </a:lnTo>
                    <a:lnTo>
                      <a:pt x="95771" y="71772"/>
                    </a:lnTo>
                    <a:lnTo>
                      <a:pt x="88023" y="77710"/>
                    </a:lnTo>
                    <a:lnTo>
                      <a:pt x="79928" y="83944"/>
                    </a:lnTo>
                    <a:lnTo>
                      <a:pt x="71754" y="90539"/>
                    </a:lnTo>
                    <a:lnTo>
                      <a:pt x="63606" y="97462"/>
                    </a:lnTo>
                    <a:lnTo>
                      <a:pt x="55529" y="104658"/>
                    </a:lnTo>
                    <a:lnTo>
                      <a:pt x="47889" y="112427"/>
                    </a:lnTo>
                    <a:lnTo>
                      <a:pt x="41362" y="121403"/>
                    </a:lnTo>
                    <a:lnTo>
                      <a:pt x="36231" y="131827"/>
                    </a:lnTo>
                    <a:lnTo>
                      <a:pt x="32595" y="143411"/>
                    </a:lnTo>
                    <a:lnTo>
                      <a:pt x="30565" y="155565"/>
                    </a:lnTo>
                    <a:lnTo>
                      <a:pt x="30027" y="167863"/>
                    </a:lnTo>
                    <a:lnTo>
                      <a:pt x="30765" y="179609"/>
                    </a:lnTo>
                    <a:lnTo>
                      <a:pt x="32748" y="190898"/>
                    </a:lnTo>
                    <a:lnTo>
                      <a:pt x="37395" y="202716"/>
                    </a:lnTo>
                    <a:lnTo>
                      <a:pt x="47067" y="216947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Freeform 202"/>
              <p:cNvSpPr/>
              <p:nvPr/>
            </p:nvSpPr>
            <p:spPr>
              <a:xfrm>
                <a:off x="8805226" y="3317070"/>
                <a:ext cx="11769" cy="23535"/>
              </a:xfrm>
              <a:custGeom>
                <a:avLst/>
                <a:gdLst/>
                <a:ahLst/>
                <a:cxnLst/>
                <a:rect l="0" t="0" r="0" b="0"/>
                <a:pathLst>
                  <a:path w="11769" h="23535">
                    <a:moveTo>
                      <a:pt x="11768" y="0"/>
                    </a:moveTo>
                    <a:lnTo>
                      <a:pt x="0" y="23534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5" name="Group 214"/>
            <p:cNvGrpSpPr/>
            <p:nvPr/>
          </p:nvGrpSpPr>
          <p:grpSpPr>
            <a:xfrm>
              <a:off x="6581303" y="3846576"/>
              <a:ext cx="2419796" cy="505304"/>
              <a:chOff x="6581303" y="3846576"/>
              <a:chExt cx="2419796" cy="505304"/>
            </a:xfrm>
          </p:grpSpPr>
          <p:sp>
            <p:nvSpPr>
              <p:cNvPr id="205" name="Freeform 204"/>
              <p:cNvSpPr/>
              <p:nvPr/>
            </p:nvSpPr>
            <p:spPr>
              <a:xfrm>
                <a:off x="6581303" y="3846576"/>
                <a:ext cx="190682" cy="505304"/>
              </a:xfrm>
              <a:custGeom>
                <a:avLst/>
                <a:gdLst/>
                <a:ahLst/>
                <a:cxnLst/>
                <a:rect l="0" t="0" r="0" b="0"/>
                <a:pathLst>
                  <a:path w="190682" h="505304">
                    <a:moveTo>
                      <a:pt x="188269" y="0"/>
                    </a:moveTo>
                    <a:lnTo>
                      <a:pt x="181711" y="6557"/>
                    </a:lnTo>
                    <a:lnTo>
                      <a:pt x="175493" y="12776"/>
                    </a:lnTo>
                    <a:lnTo>
                      <a:pt x="169017" y="19262"/>
                    </a:lnTo>
                    <a:lnTo>
                      <a:pt x="162415" y="26251"/>
                    </a:lnTo>
                    <a:lnTo>
                      <a:pt x="156064" y="34051"/>
                    </a:lnTo>
                    <a:lnTo>
                      <a:pt x="150164" y="42747"/>
                    </a:lnTo>
                    <a:lnTo>
                      <a:pt x="144550" y="52248"/>
                    </a:lnTo>
                    <a:lnTo>
                      <a:pt x="138811" y="62395"/>
                    </a:lnTo>
                    <a:lnTo>
                      <a:pt x="132719" y="73032"/>
                    </a:lnTo>
                    <a:lnTo>
                      <a:pt x="126413" y="84210"/>
                    </a:lnTo>
                    <a:lnTo>
                      <a:pt x="120278" y="96166"/>
                    </a:lnTo>
                    <a:lnTo>
                      <a:pt x="114531" y="108975"/>
                    </a:lnTo>
                    <a:lnTo>
                      <a:pt x="109023" y="122730"/>
                    </a:lnTo>
                    <a:lnTo>
                      <a:pt x="103358" y="137623"/>
                    </a:lnTo>
                    <a:lnTo>
                      <a:pt x="97312" y="153643"/>
                    </a:lnTo>
                    <a:lnTo>
                      <a:pt x="90845" y="170443"/>
                    </a:lnTo>
                    <a:lnTo>
                      <a:pt x="84008" y="187472"/>
                    </a:lnTo>
                    <a:lnTo>
                      <a:pt x="76886" y="204387"/>
                    </a:lnTo>
                    <a:lnTo>
                      <a:pt x="69735" y="221068"/>
                    </a:lnTo>
                    <a:lnTo>
                      <a:pt x="62959" y="237505"/>
                    </a:lnTo>
                    <a:lnTo>
                      <a:pt x="56750" y="253736"/>
                    </a:lnTo>
                    <a:lnTo>
                      <a:pt x="51104" y="269808"/>
                    </a:lnTo>
                    <a:lnTo>
                      <a:pt x="45934" y="285763"/>
                    </a:lnTo>
                    <a:lnTo>
                      <a:pt x="41130" y="301634"/>
                    </a:lnTo>
                    <a:lnTo>
                      <a:pt x="36596" y="317447"/>
                    </a:lnTo>
                    <a:lnTo>
                      <a:pt x="32254" y="333220"/>
                    </a:lnTo>
                    <a:lnTo>
                      <a:pt x="28050" y="348971"/>
                    </a:lnTo>
                    <a:lnTo>
                      <a:pt x="24128" y="364892"/>
                    </a:lnTo>
                    <a:lnTo>
                      <a:pt x="20800" y="381330"/>
                    </a:lnTo>
                    <a:lnTo>
                      <a:pt x="18195" y="398427"/>
                    </a:lnTo>
                    <a:lnTo>
                      <a:pt x="16448" y="415782"/>
                    </a:lnTo>
                    <a:lnTo>
                      <a:pt x="15778" y="432596"/>
                    </a:lnTo>
                    <a:lnTo>
                      <a:pt x="16208" y="448447"/>
                    </a:lnTo>
                    <a:lnTo>
                      <a:pt x="17957" y="462934"/>
                    </a:lnTo>
                    <a:lnTo>
                      <a:pt x="21508" y="475512"/>
                    </a:lnTo>
                    <a:lnTo>
                      <a:pt x="26961" y="486070"/>
                    </a:lnTo>
                    <a:lnTo>
                      <a:pt x="34090" y="494483"/>
                    </a:lnTo>
                    <a:lnTo>
                      <a:pt x="42549" y="500434"/>
                    </a:lnTo>
                    <a:lnTo>
                      <a:pt x="51999" y="503980"/>
                    </a:lnTo>
                    <a:lnTo>
                      <a:pt x="61978" y="505303"/>
                    </a:lnTo>
                    <a:lnTo>
                      <a:pt x="71931" y="504511"/>
                    </a:lnTo>
                    <a:lnTo>
                      <a:pt x="81563" y="501872"/>
                    </a:lnTo>
                    <a:lnTo>
                      <a:pt x="90985" y="497754"/>
                    </a:lnTo>
                    <a:lnTo>
                      <a:pt x="100575" y="492523"/>
                    </a:lnTo>
                    <a:lnTo>
                      <a:pt x="110542" y="486479"/>
                    </a:lnTo>
                    <a:lnTo>
                      <a:pt x="120744" y="479677"/>
                    </a:lnTo>
                    <a:lnTo>
                      <a:pt x="130782" y="471947"/>
                    </a:lnTo>
                    <a:lnTo>
                      <a:pt x="140429" y="463269"/>
                    </a:lnTo>
                    <a:lnTo>
                      <a:pt x="149464" y="453766"/>
                    </a:lnTo>
                    <a:lnTo>
                      <a:pt x="157598" y="443611"/>
                    </a:lnTo>
                    <a:lnTo>
                      <a:pt x="164763" y="432970"/>
                    </a:lnTo>
                    <a:lnTo>
                      <a:pt x="171070" y="421979"/>
                    </a:lnTo>
                    <a:lnTo>
                      <a:pt x="176693" y="410742"/>
                    </a:lnTo>
                    <a:lnTo>
                      <a:pt x="181795" y="399329"/>
                    </a:lnTo>
                    <a:lnTo>
                      <a:pt x="186151" y="387611"/>
                    </a:lnTo>
                    <a:lnTo>
                      <a:pt x="189185" y="375283"/>
                    </a:lnTo>
                    <a:lnTo>
                      <a:pt x="190681" y="362230"/>
                    </a:lnTo>
                    <a:lnTo>
                      <a:pt x="190586" y="348690"/>
                    </a:lnTo>
                    <a:lnTo>
                      <a:pt x="188824" y="335130"/>
                    </a:lnTo>
                    <a:lnTo>
                      <a:pt x="185520" y="321839"/>
                    </a:lnTo>
                    <a:lnTo>
                      <a:pt x="180762" y="309259"/>
                    </a:lnTo>
                    <a:lnTo>
                      <a:pt x="174507" y="298053"/>
                    </a:lnTo>
                    <a:lnTo>
                      <a:pt x="166866" y="288461"/>
                    </a:lnTo>
                    <a:lnTo>
                      <a:pt x="158082" y="280715"/>
                    </a:lnTo>
                    <a:lnTo>
                      <a:pt x="148420" y="275223"/>
                    </a:lnTo>
                    <a:lnTo>
                      <a:pt x="138113" y="271988"/>
                    </a:lnTo>
                    <a:lnTo>
                      <a:pt x="127348" y="270875"/>
                    </a:lnTo>
                    <a:lnTo>
                      <a:pt x="116264" y="271808"/>
                    </a:lnTo>
                    <a:lnTo>
                      <a:pt x="104964" y="274543"/>
                    </a:lnTo>
                    <a:lnTo>
                      <a:pt x="93701" y="278724"/>
                    </a:lnTo>
                    <a:lnTo>
                      <a:pt x="82867" y="283998"/>
                    </a:lnTo>
                    <a:lnTo>
                      <a:pt x="72636" y="290065"/>
                    </a:lnTo>
                    <a:lnTo>
                      <a:pt x="62810" y="296693"/>
                    </a:lnTo>
                    <a:lnTo>
                      <a:pt x="52948" y="303712"/>
                    </a:lnTo>
                    <a:lnTo>
                      <a:pt x="42806" y="310988"/>
                    </a:lnTo>
                    <a:lnTo>
                      <a:pt x="32831" y="318097"/>
                    </a:lnTo>
                    <a:lnTo>
                      <a:pt x="23077" y="325011"/>
                    </a:lnTo>
                    <a:lnTo>
                      <a:pt x="12685" y="332336"/>
                    </a:lnTo>
                    <a:lnTo>
                      <a:pt x="0" y="341236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Freeform 205"/>
              <p:cNvSpPr/>
              <p:nvPr/>
            </p:nvSpPr>
            <p:spPr>
              <a:xfrm>
                <a:off x="6957841" y="4070144"/>
                <a:ext cx="117669" cy="129436"/>
              </a:xfrm>
              <a:custGeom>
                <a:avLst/>
                <a:gdLst/>
                <a:ahLst/>
                <a:cxnLst/>
                <a:rect l="0" t="0" r="0" b="0"/>
                <a:pathLst>
                  <a:path w="117669" h="129436">
                    <a:moveTo>
                      <a:pt x="117668" y="0"/>
                    </a:moveTo>
                    <a:lnTo>
                      <a:pt x="111110" y="6633"/>
                    </a:lnTo>
                    <a:lnTo>
                      <a:pt x="104891" y="13567"/>
                    </a:lnTo>
                    <a:lnTo>
                      <a:pt x="98409" y="21493"/>
                    </a:lnTo>
                    <a:lnTo>
                      <a:pt x="91614" y="30174"/>
                    </a:lnTo>
                    <a:lnTo>
                      <a:pt x="84539" y="39113"/>
                    </a:lnTo>
                    <a:lnTo>
                      <a:pt x="77244" y="47993"/>
                    </a:lnTo>
                    <a:lnTo>
                      <a:pt x="69783" y="56875"/>
                    </a:lnTo>
                    <a:lnTo>
                      <a:pt x="62203" y="66085"/>
                    </a:lnTo>
                    <a:lnTo>
                      <a:pt x="54539" y="75788"/>
                    </a:lnTo>
                    <a:lnTo>
                      <a:pt x="46726" y="85687"/>
                    </a:lnTo>
                    <a:lnTo>
                      <a:pt x="37597" y="96211"/>
                    </a:lnTo>
                    <a:lnTo>
                      <a:pt x="23856" y="109536"/>
                    </a:lnTo>
                    <a:lnTo>
                      <a:pt x="0" y="129435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" name="Freeform 206"/>
              <p:cNvSpPr/>
              <p:nvPr/>
            </p:nvSpPr>
            <p:spPr>
              <a:xfrm>
                <a:off x="6957841" y="4046611"/>
                <a:ext cx="82369" cy="164736"/>
              </a:xfrm>
              <a:custGeom>
                <a:avLst/>
                <a:gdLst/>
                <a:ahLst/>
                <a:cxnLst/>
                <a:rect l="0" t="0" r="0" b="0"/>
                <a:pathLst>
                  <a:path w="82369" h="164736">
                    <a:moveTo>
                      <a:pt x="0" y="0"/>
                    </a:moveTo>
                    <a:lnTo>
                      <a:pt x="3354" y="9911"/>
                    </a:lnTo>
                    <a:lnTo>
                      <a:pt x="7179" y="19955"/>
                    </a:lnTo>
                    <a:lnTo>
                      <a:pt x="11869" y="31121"/>
                    </a:lnTo>
                    <a:lnTo>
                      <a:pt x="17345" y="43200"/>
                    </a:lnTo>
                    <a:lnTo>
                      <a:pt x="23471" y="55676"/>
                    </a:lnTo>
                    <a:lnTo>
                      <a:pt x="30094" y="68199"/>
                    </a:lnTo>
                    <a:lnTo>
                      <a:pt x="36899" y="80618"/>
                    </a:lnTo>
                    <a:lnTo>
                      <a:pt x="43436" y="92894"/>
                    </a:lnTo>
                    <a:lnTo>
                      <a:pt x="49483" y="105028"/>
                    </a:lnTo>
                    <a:lnTo>
                      <a:pt x="55068" y="116752"/>
                    </a:lnTo>
                    <a:lnTo>
                      <a:pt x="61032" y="128791"/>
                    </a:lnTo>
                    <a:lnTo>
                      <a:pt x="69146" y="143452"/>
                    </a:lnTo>
                    <a:lnTo>
                      <a:pt x="82368" y="164735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Freeform 207"/>
              <p:cNvSpPr/>
              <p:nvPr/>
            </p:nvSpPr>
            <p:spPr>
              <a:xfrm>
                <a:off x="7169643" y="3917176"/>
                <a:ext cx="212781" cy="364772"/>
              </a:xfrm>
              <a:custGeom>
                <a:avLst/>
                <a:gdLst/>
                <a:ahLst/>
                <a:cxnLst/>
                <a:rect l="0" t="0" r="0" b="0"/>
                <a:pathLst>
                  <a:path w="212781" h="364772">
                    <a:moveTo>
                      <a:pt x="211803" y="0"/>
                    </a:moveTo>
                    <a:lnTo>
                      <a:pt x="201892" y="3204"/>
                    </a:lnTo>
                    <a:lnTo>
                      <a:pt x="191847" y="5598"/>
                    </a:lnTo>
                    <a:lnTo>
                      <a:pt x="180681" y="7394"/>
                    </a:lnTo>
                    <a:lnTo>
                      <a:pt x="168602" y="8907"/>
                    </a:lnTo>
                    <a:lnTo>
                      <a:pt x="156126" y="10580"/>
                    </a:lnTo>
                    <a:lnTo>
                      <a:pt x="143609" y="12654"/>
                    </a:lnTo>
                    <a:lnTo>
                      <a:pt x="131383" y="15350"/>
                    </a:lnTo>
                    <a:lnTo>
                      <a:pt x="119832" y="18959"/>
                    </a:lnTo>
                    <a:lnTo>
                      <a:pt x="109093" y="23549"/>
                    </a:lnTo>
                    <a:lnTo>
                      <a:pt x="99290" y="29191"/>
                    </a:lnTo>
                    <a:lnTo>
                      <a:pt x="90625" y="36050"/>
                    </a:lnTo>
                    <a:lnTo>
                      <a:pt x="83101" y="44110"/>
                    </a:lnTo>
                    <a:lnTo>
                      <a:pt x="76741" y="53557"/>
                    </a:lnTo>
                    <a:lnTo>
                      <a:pt x="71675" y="64854"/>
                    </a:lnTo>
                    <a:lnTo>
                      <a:pt x="67851" y="78080"/>
                    </a:lnTo>
                    <a:lnTo>
                      <a:pt x="65074" y="92816"/>
                    </a:lnTo>
                    <a:lnTo>
                      <a:pt x="63105" y="108365"/>
                    </a:lnTo>
                    <a:lnTo>
                      <a:pt x="61737" y="124244"/>
                    </a:lnTo>
                    <a:lnTo>
                      <a:pt x="60796" y="140207"/>
                    </a:lnTo>
                    <a:lnTo>
                      <a:pt x="60156" y="156154"/>
                    </a:lnTo>
                    <a:lnTo>
                      <a:pt x="59749" y="172019"/>
                    </a:lnTo>
                    <a:lnTo>
                      <a:pt x="60478" y="186546"/>
                    </a:lnTo>
                    <a:lnTo>
                      <a:pt x="64121" y="196132"/>
                    </a:lnTo>
                    <a:lnTo>
                      <a:pt x="70351" y="199056"/>
                    </a:lnTo>
                    <a:lnTo>
                      <a:pt x="77341" y="197595"/>
                    </a:lnTo>
                    <a:lnTo>
                      <a:pt x="84887" y="193971"/>
                    </a:lnTo>
                    <a:lnTo>
                      <a:pt x="93613" y="189927"/>
                    </a:lnTo>
                    <a:lnTo>
                      <a:pt x="103809" y="186356"/>
                    </a:lnTo>
                    <a:lnTo>
                      <a:pt x="115207" y="183713"/>
                    </a:lnTo>
                    <a:lnTo>
                      <a:pt x="127220" y="182322"/>
                    </a:lnTo>
                    <a:lnTo>
                      <a:pt x="139425" y="182209"/>
                    </a:lnTo>
                    <a:lnTo>
                      <a:pt x="151441" y="183565"/>
                    </a:lnTo>
                    <a:lnTo>
                      <a:pt x="162854" y="186840"/>
                    </a:lnTo>
                    <a:lnTo>
                      <a:pt x="173499" y="192102"/>
                    </a:lnTo>
                    <a:lnTo>
                      <a:pt x="183239" y="199099"/>
                    </a:lnTo>
                    <a:lnTo>
                      <a:pt x="191863" y="207469"/>
                    </a:lnTo>
                    <a:lnTo>
                      <a:pt x="199353" y="216863"/>
                    </a:lnTo>
                    <a:lnTo>
                      <a:pt x="205502" y="226995"/>
                    </a:lnTo>
                    <a:lnTo>
                      <a:pt x="209832" y="237645"/>
                    </a:lnTo>
                    <a:lnTo>
                      <a:pt x="212242" y="248649"/>
                    </a:lnTo>
                    <a:lnTo>
                      <a:pt x="212780" y="259712"/>
                    </a:lnTo>
                    <a:lnTo>
                      <a:pt x="211452" y="270411"/>
                    </a:lnTo>
                    <a:lnTo>
                      <a:pt x="208449" y="280546"/>
                    </a:lnTo>
                    <a:lnTo>
                      <a:pt x="204086" y="290118"/>
                    </a:lnTo>
                    <a:lnTo>
                      <a:pt x="198689" y="299215"/>
                    </a:lnTo>
                    <a:lnTo>
                      <a:pt x="192530" y="307938"/>
                    </a:lnTo>
                    <a:lnTo>
                      <a:pt x="185460" y="316205"/>
                    </a:lnTo>
                    <a:lnTo>
                      <a:pt x="176955" y="323746"/>
                    </a:lnTo>
                    <a:lnTo>
                      <a:pt x="166848" y="330477"/>
                    </a:lnTo>
                    <a:lnTo>
                      <a:pt x="155476" y="336476"/>
                    </a:lnTo>
                    <a:lnTo>
                      <a:pt x="143464" y="341885"/>
                    </a:lnTo>
                    <a:lnTo>
                      <a:pt x="131241" y="346844"/>
                    </a:lnTo>
                    <a:lnTo>
                      <a:pt x="118829" y="351293"/>
                    </a:lnTo>
                    <a:lnTo>
                      <a:pt x="105959" y="354983"/>
                    </a:lnTo>
                    <a:lnTo>
                      <a:pt x="92507" y="357839"/>
                    </a:lnTo>
                    <a:lnTo>
                      <a:pt x="78533" y="359951"/>
                    </a:lnTo>
                    <a:lnTo>
                      <a:pt x="62483" y="361691"/>
                    </a:lnTo>
                    <a:lnTo>
                      <a:pt x="39194" y="363210"/>
                    </a:lnTo>
                    <a:lnTo>
                      <a:pt x="0" y="364771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Freeform 208"/>
              <p:cNvSpPr/>
              <p:nvPr/>
            </p:nvSpPr>
            <p:spPr>
              <a:xfrm>
                <a:off x="7438647" y="3964244"/>
                <a:ext cx="231810" cy="279944"/>
              </a:xfrm>
              <a:custGeom>
                <a:avLst/>
                <a:gdLst/>
                <a:ahLst/>
                <a:cxnLst/>
                <a:rect l="0" t="0" r="0" b="0"/>
                <a:pathLst>
                  <a:path w="231810" h="279944">
                    <a:moveTo>
                      <a:pt x="84000" y="0"/>
                    </a:moveTo>
                    <a:lnTo>
                      <a:pt x="74237" y="3352"/>
                    </a:lnTo>
                    <a:lnTo>
                      <a:pt x="65625" y="7178"/>
                    </a:lnTo>
                    <a:lnTo>
                      <a:pt x="57352" y="11878"/>
                    </a:lnTo>
                    <a:lnTo>
                      <a:pt x="49237" y="17741"/>
                    </a:lnTo>
                    <a:lnTo>
                      <a:pt x="41213" y="25315"/>
                    </a:lnTo>
                    <a:lnTo>
                      <a:pt x="33256" y="34745"/>
                    </a:lnTo>
                    <a:lnTo>
                      <a:pt x="25525" y="45824"/>
                    </a:lnTo>
                    <a:lnTo>
                      <a:pt x="18351" y="58220"/>
                    </a:lnTo>
                    <a:lnTo>
                      <a:pt x="11882" y="71610"/>
                    </a:lnTo>
                    <a:lnTo>
                      <a:pt x="6440" y="85902"/>
                    </a:lnTo>
                    <a:lnTo>
                      <a:pt x="2595" y="101229"/>
                    </a:lnTo>
                    <a:lnTo>
                      <a:pt x="510" y="117577"/>
                    </a:lnTo>
                    <a:lnTo>
                      <a:pt x="0" y="134614"/>
                    </a:lnTo>
                    <a:lnTo>
                      <a:pt x="753" y="151810"/>
                    </a:lnTo>
                    <a:lnTo>
                      <a:pt x="2457" y="168837"/>
                    </a:lnTo>
                    <a:lnTo>
                      <a:pt x="4847" y="185403"/>
                    </a:lnTo>
                    <a:lnTo>
                      <a:pt x="7724" y="201170"/>
                    </a:lnTo>
                    <a:lnTo>
                      <a:pt x="10940" y="216033"/>
                    </a:lnTo>
                    <a:lnTo>
                      <a:pt x="14577" y="229895"/>
                    </a:lnTo>
                    <a:lnTo>
                      <a:pt x="18900" y="242575"/>
                    </a:lnTo>
                    <a:lnTo>
                      <a:pt x="24015" y="254073"/>
                    </a:lnTo>
                    <a:lnTo>
                      <a:pt x="30219" y="264013"/>
                    </a:lnTo>
                    <a:lnTo>
                      <a:pt x="38060" y="271581"/>
                    </a:lnTo>
                    <a:lnTo>
                      <a:pt x="47680" y="276545"/>
                    </a:lnTo>
                    <a:lnTo>
                      <a:pt x="58710" y="279178"/>
                    </a:lnTo>
                    <a:lnTo>
                      <a:pt x="70480" y="279943"/>
                    </a:lnTo>
                    <a:lnTo>
                      <a:pt x="82533" y="279297"/>
                    </a:lnTo>
                    <a:lnTo>
                      <a:pt x="94638" y="277447"/>
                    </a:lnTo>
                    <a:lnTo>
                      <a:pt x="106708" y="274349"/>
                    </a:lnTo>
                    <a:lnTo>
                      <a:pt x="118714" y="270077"/>
                    </a:lnTo>
                    <a:lnTo>
                      <a:pt x="130657" y="264824"/>
                    </a:lnTo>
                    <a:lnTo>
                      <a:pt x="142552" y="258814"/>
                    </a:lnTo>
                    <a:lnTo>
                      <a:pt x="154403" y="252238"/>
                    </a:lnTo>
                    <a:lnTo>
                      <a:pt x="166039" y="245077"/>
                    </a:lnTo>
                    <a:lnTo>
                      <a:pt x="177123" y="237104"/>
                    </a:lnTo>
                    <a:lnTo>
                      <a:pt x="187513" y="228264"/>
                    </a:lnTo>
                    <a:lnTo>
                      <a:pt x="197065" y="218651"/>
                    </a:lnTo>
                    <a:lnTo>
                      <a:pt x="205555" y="208423"/>
                    </a:lnTo>
                    <a:lnTo>
                      <a:pt x="212957" y="197728"/>
                    </a:lnTo>
                    <a:lnTo>
                      <a:pt x="219234" y="186511"/>
                    </a:lnTo>
                    <a:lnTo>
                      <a:pt x="224244" y="174528"/>
                    </a:lnTo>
                    <a:lnTo>
                      <a:pt x="228024" y="161710"/>
                    </a:lnTo>
                    <a:lnTo>
                      <a:pt x="230584" y="148328"/>
                    </a:lnTo>
                    <a:lnTo>
                      <a:pt x="231809" y="134876"/>
                    </a:lnTo>
                    <a:lnTo>
                      <a:pt x="231760" y="121652"/>
                    </a:lnTo>
                    <a:lnTo>
                      <a:pt x="230459" y="108927"/>
                    </a:lnTo>
                    <a:lnTo>
                      <a:pt x="227803" y="97029"/>
                    </a:lnTo>
                    <a:lnTo>
                      <a:pt x="223860" y="86048"/>
                    </a:lnTo>
                    <a:lnTo>
                      <a:pt x="218655" y="75890"/>
                    </a:lnTo>
                    <a:lnTo>
                      <a:pt x="212090" y="66392"/>
                    </a:lnTo>
                    <a:lnTo>
                      <a:pt x="204232" y="57394"/>
                    </a:lnTo>
                    <a:lnTo>
                      <a:pt x="195111" y="48943"/>
                    </a:lnTo>
                    <a:lnTo>
                      <a:pt x="184626" y="41277"/>
                    </a:lnTo>
                    <a:lnTo>
                      <a:pt x="172859" y="34472"/>
                    </a:lnTo>
                    <a:lnTo>
                      <a:pt x="160204" y="28804"/>
                    </a:lnTo>
                    <a:lnTo>
                      <a:pt x="147248" y="24807"/>
                    </a:lnTo>
                    <a:lnTo>
                      <a:pt x="134369" y="22613"/>
                    </a:lnTo>
                    <a:lnTo>
                      <a:pt x="122215" y="21846"/>
                    </a:lnTo>
                    <a:lnTo>
                      <a:pt x="110600" y="21740"/>
                    </a:lnTo>
                    <a:lnTo>
                      <a:pt x="98505" y="22288"/>
                    </a:lnTo>
                    <a:lnTo>
                      <a:pt x="84000" y="23533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Freeform 209"/>
              <p:cNvSpPr/>
              <p:nvPr/>
            </p:nvSpPr>
            <p:spPr>
              <a:xfrm>
                <a:off x="7958018" y="4058378"/>
                <a:ext cx="105902" cy="11767"/>
              </a:xfrm>
              <a:custGeom>
                <a:avLst/>
                <a:gdLst/>
                <a:ahLst/>
                <a:cxnLst/>
                <a:rect l="0" t="0" r="0" b="0"/>
                <a:pathLst>
                  <a:path w="105902" h="11767">
                    <a:moveTo>
                      <a:pt x="105901" y="0"/>
                    </a:moveTo>
                    <a:lnTo>
                      <a:pt x="92785" y="0"/>
                    </a:lnTo>
                    <a:lnTo>
                      <a:pt x="80348" y="0"/>
                    </a:lnTo>
                    <a:lnTo>
                      <a:pt x="67400" y="4"/>
                    </a:lnTo>
                    <a:lnTo>
                      <a:pt x="54306" y="231"/>
                    </a:lnTo>
                    <a:lnTo>
                      <a:pt x="40652" y="1238"/>
                    </a:lnTo>
                    <a:lnTo>
                      <a:pt x="23985" y="4365"/>
                    </a:lnTo>
                    <a:lnTo>
                      <a:pt x="0" y="11766"/>
                    </a:lnTo>
                  </a:path>
                </a:pathLst>
              </a:custGeom>
              <a:ln w="425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Freeform 210"/>
              <p:cNvSpPr/>
              <p:nvPr/>
            </p:nvSpPr>
            <p:spPr>
              <a:xfrm>
                <a:off x="7934484" y="4140745"/>
                <a:ext cx="129436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9436" h="1">
                    <a:moveTo>
                      <a:pt x="129435" y="0"/>
                    </a:moveTo>
                    <a:lnTo>
                      <a:pt x="116244" y="0"/>
                    </a:lnTo>
                    <a:lnTo>
                      <a:pt x="103092" y="0"/>
                    </a:lnTo>
                    <a:lnTo>
                      <a:pt x="88695" y="0"/>
                    </a:lnTo>
                    <a:lnTo>
                      <a:pt x="73481" y="0"/>
                    </a:lnTo>
                    <a:lnTo>
                      <a:pt x="56752" y="0"/>
                    </a:lnTo>
                    <a:lnTo>
                      <a:pt x="34534" y="0"/>
                    </a:lnTo>
                    <a:lnTo>
                      <a:pt x="0" y="0"/>
                    </a:lnTo>
                  </a:path>
                </a:pathLst>
              </a:custGeom>
              <a:ln w="425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Freeform 211"/>
              <p:cNvSpPr/>
              <p:nvPr/>
            </p:nvSpPr>
            <p:spPr>
              <a:xfrm>
                <a:off x="8228654" y="3976010"/>
                <a:ext cx="171589" cy="311946"/>
              </a:xfrm>
              <a:custGeom>
                <a:avLst/>
                <a:gdLst/>
                <a:ahLst/>
                <a:cxnLst/>
                <a:rect l="0" t="0" r="0" b="0"/>
                <a:pathLst>
                  <a:path w="171589" h="311946">
                    <a:moveTo>
                      <a:pt x="94134" y="0"/>
                    </a:moveTo>
                    <a:lnTo>
                      <a:pt x="87577" y="6633"/>
                    </a:lnTo>
                    <a:lnTo>
                      <a:pt x="81358" y="13567"/>
                    </a:lnTo>
                    <a:lnTo>
                      <a:pt x="74876" y="21492"/>
                    </a:lnTo>
                    <a:lnTo>
                      <a:pt x="68080" y="30173"/>
                    </a:lnTo>
                    <a:lnTo>
                      <a:pt x="61006" y="39112"/>
                    </a:lnTo>
                    <a:lnTo>
                      <a:pt x="53710" y="47987"/>
                    </a:lnTo>
                    <a:lnTo>
                      <a:pt x="46250" y="56676"/>
                    </a:lnTo>
                    <a:lnTo>
                      <a:pt x="38669" y="65162"/>
                    </a:lnTo>
                    <a:lnTo>
                      <a:pt x="31015" y="73423"/>
                    </a:lnTo>
                    <a:lnTo>
                      <a:pt x="23698" y="79699"/>
                    </a:lnTo>
                    <a:lnTo>
                      <a:pt x="17966" y="81332"/>
                    </a:lnTo>
                    <a:lnTo>
                      <a:pt x="14962" y="78622"/>
                    </a:lnTo>
                    <a:lnTo>
                      <a:pt x="14714" y="73221"/>
                    </a:lnTo>
                    <a:lnTo>
                      <a:pt x="16750" y="66428"/>
                    </a:lnTo>
                    <a:lnTo>
                      <a:pt x="20709" y="58977"/>
                    </a:lnTo>
                    <a:lnTo>
                      <a:pt x="26459" y="51239"/>
                    </a:lnTo>
                    <a:lnTo>
                      <a:pt x="33775" y="43392"/>
                    </a:lnTo>
                    <a:lnTo>
                      <a:pt x="42351" y="35698"/>
                    </a:lnTo>
                    <a:lnTo>
                      <a:pt x="51878" y="28530"/>
                    </a:lnTo>
                    <a:lnTo>
                      <a:pt x="62097" y="22056"/>
                    </a:lnTo>
                    <a:lnTo>
                      <a:pt x="72803" y="16605"/>
                    </a:lnTo>
                    <a:lnTo>
                      <a:pt x="83850" y="12753"/>
                    </a:lnTo>
                    <a:lnTo>
                      <a:pt x="95113" y="10676"/>
                    </a:lnTo>
                    <a:lnTo>
                      <a:pt x="105972" y="10741"/>
                    </a:lnTo>
                    <a:lnTo>
                      <a:pt x="115346" y="13665"/>
                    </a:lnTo>
                    <a:lnTo>
                      <a:pt x="122757" y="19563"/>
                    </a:lnTo>
                    <a:lnTo>
                      <a:pt x="128111" y="27880"/>
                    </a:lnTo>
                    <a:lnTo>
                      <a:pt x="131387" y="37729"/>
                    </a:lnTo>
                    <a:lnTo>
                      <a:pt x="132799" y="48439"/>
                    </a:lnTo>
                    <a:lnTo>
                      <a:pt x="132517" y="59432"/>
                    </a:lnTo>
                    <a:lnTo>
                      <a:pt x="130565" y="70148"/>
                    </a:lnTo>
                    <a:lnTo>
                      <a:pt x="127106" y="80328"/>
                    </a:lnTo>
                    <a:lnTo>
                      <a:pt x="122420" y="89945"/>
                    </a:lnTo>
                    <a:lnTo>
                      <a:pt x="116799" y="99080"/>
                    </a:lnTo>
                    <a:lnTo>
                      <a:pt x="110489" y="107834"/>
                    </a:lnTo>
                    <a:lnTo>
                      <a:pt x="103507" y="116121"/>
                    </a:lnTo>
                    <a:lnTo>
                      <a:pt x="95656" y="123678"/>
                    </a:lnTo>
                    <a:lnTo>
                      <a:pt x="86984" y="130375"/>
                    </a:lnTo>
                    <a:lnTo>
                      <a:pt x="80655" y="134768"/>
                    </a:lnTo>
                    <a:lnTo>
                      <a:pt x="80301" y="136083"/>
                    </a:lnTo>
                    <a:lnTo>
                      <a:pt x="84416" y="136616"/>
                    </a:lnTo>
                    <a:lnTo>
                      <a:pt x="91138" y="137712"/>
                    </a:lnTo>
                    <a:lnTo>
                      <a:pt x="99071" y="139995"/>
                    </a:lnTo>
                    <a:lnTo>
                      <a:pt x="107423" y="143573"/>
                    </a:lnTo>
                    <a:lnTo>
                      <a:pt x="115838" y="148291"/>
                    </a:lnTo>
                    <a:lnTo>
                      <a:pt x="124180" y="153910"/>
                    </a:lnTo>
                    <a:lnTo>
                      <a:pt x="132408" y="160206"/>
                    </a:lnTo>
                    <a:lnTo>
                      <a:pt x="140347" y="167173"/>
                    </a:lnTo>
                    <a:lnTo>
                      <a:pt x="147671" y="175012"/>
                    </a:lnTo>
                    <a:lnTo>
                      <a:pt x="154254" y="183767"/>
                    </a:lnTo>
                    <a:lnTo>
                      <a:pt x="159964" y="193511"/>
                    </a:lnTo>
                    <a:lnTo>
                      <a:pt x="164585" y="204422"/>
                    </a:lnTo>
                    <a:lnTo>
                      <a:pt x="168102" y="216480"/>
                    </a:lnTo>
                    <a:lnTo>
                      <a:pt x="170482" y="229331"/>
                    </a:lnTo>
                    <a:lnTo>
                      <a:pt x="171588" y="242420"/>
                    </a:lnTo>
                    <a:lnTo>
                      <a:pt x="171453" y="255392"/>
                    </a:lnTo>
                    <a:lnTo>
                      <a:pt x="169904" y="267755"/>
                    </a:lnTo>
                    <a:lnTo>
                      <a:pt x="166487" y="278815"/>
                    </a:lnTo>
                    <a:lnTo>
                      <a:pt x="161119" y="288314"/>
                    </a:lnTo>
                    <a:lnTo>
                      <a:pt x="153859" y="296188"/>
                    </a:lnTo>
                    <a:lnTo>
                      <a:pt x="144716" y="302361"/>
                    </a:lnTo>
                    <a:lnTo>
                      <a:pt x="133892" y="306967"/>
                    </a:lnTo>
                    <a:lnTo>
                      <a:pt x="121890" y="310100"/>
                    </a:lnTo>
                    <a:lnTo>
                      <a:pt x="109382" y="311720"/>
                    </a:lnTo>
                    <a:lnTo>
                      <a:pt x="96795" y="311945"/>
                    </a:lnTo>
                    <a:lnTo>
                      <a:pt x="84310" y="311020"/>
                    </a:lnTo>
                    <a:lnTo>
                      <a:pt x="71981" y="309212"/>
                    </a:lnTo>
                    <a:lnTo>
                      <a:pt x="59805" y="306762"/>
                    </a:lnTo>
                    <a:lnTo>
                      <a:pt x="48052" y="304027"/>
                    </a:lnTo>
                    <a:lnTo>
                      <a:pt x="35988" y="301219"/>
                    </a:lnTo>
                    <a:lnTo>
                      <a:pt x="21305" y="298095"/>
                    </a:lnTo>
                    <a:lnTo>
                      <a:pt x="0" y="294170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Freeform 212"/>
              <p:cNvSpPr/>
              <p:nvPr/>
            </p:nvSpPr>
            <p:spPr>
              <a:xfrm>
                <a:off x="8468286" y="4023077"/>
                <a:ext cx="226795" cy="315404"/>
              </a:xfrm>
              <a:custGeom>
                <a:avLst/>
                <a:gdLst/>
                <a:ahLst/>
                <a:cxnLst/>
                <a:rect l="0" t="0" r="0" b="0"/>
                <a:pathLst>
                  <a:path w="226795" h="315404">
                    <a:moveTo>
                      <a:pt x="125139" y="11767"/>
                    </a:moveTo>
                    <a:lnTo>
                      <a:pt x="112099" y="11842"/>
                    </a:lnTo>
                    <a:lnTo>
                      <a:pt x="100375" y="12558"/>
                    </a:lnTo>
                    <a:lnTo>
                      <a:pt x="88867" y="14017"/>
                    </a:lnTo>
                    <a:lnTo>
                      <a:pt x="77547" y="16482"/>
                    </a:lnTo>
                    <a:lnTo>
                      <a:pt x="66711" y="20520"/>
                    </a:lnTo>
                    <a:lnTo>
                      <a:pt x="56505" y="26306"/>
                    </a:lnTo>
                    <a:lnTo>
                      <a:pt x="47084" y="33847"/>
                    </a:lnTo>
                    <a:lnTo>
                      <a:pt x="38687" y="43178"/>
                    </a:lnTo>
                    <a:lnTo>
                      <a:pt x="31344" y="54125"/>
                    </a:lnTo>
                    <a:lnTo>
                      <a:pt x="24917" y="66210"/>
                    </a:lnTo>
                    <a:lnTo>
                      <a:pt x="19212" y="78774"/>
                    </a:lnTo>
                    <a:lnTo>
                      <a:pt x="14051" y="91410"/>
                    </a:lnTo>
                    <a:lnTo>
                      <a:pt x="9464" y="104305"/>
                    </a:lnTo>
                    <a:lnTo>
                      <a:pt x="5681" y="118101"/>
                    </a:lnTo>
                    <a:lnTo>
                      <a:pt x="2768" y="133089"/>
                    </a:lnTo>
                    <a:lnTo>
                      <a:pt x="811" y="148857"/>
                    </a:lnTo>
                    <a:lnTo>
                      <a:pt x="0" y="164523"/>
                    </a:lnTo>
                    <a:lnTo>
                      <a:pt x="325" y="179579"/>
                    </a:lnTo>
                    <a:lnTo>
                      <a:pt x="1623" y="194083"/>
                    </a:lnTo>
                    <a:lnTo>
                      <a:pt x="3683" y="208449"/>
                    </a:lnTo>
                    <a:lnTo>
                      <a:pt x="6313" y="222945"/>
                    </a:lnTo>
                    <a:lnTo>
                      <a:pt x="9536" y="237303"/>
                    </a:lnTo>
                    <a:lnTo>
                      <a:pt x="13573" y="250833"/>
                    </a:lnTo>
                    <a:lnTo>
                      <a:pt x="18489" y="263208"/>
                    </a:lnTo>
                    <a:lnTo>
                      <a:pt x="24365" y="274456"/>
                    </a:lnTo>
                    <a:lnTo>
                      <a:pt x="31392" y="284761"/>
                    </a:lnTo>
                    <a:lnTo>
                      <a:pt x="39562" y="294326"/>
                    </a:lnTo>
                    <a:lnTo>
                      <a:pt x="48896" y="302796"/>
                    </a:lnTo>
                    <a:lnTo>
                      <a:pt x="59523" y="309293"/>
                    </a:lnTo>
                    <a:lnTo>
                      <a:pt x="71386" y="313493"/>
                    </a:lnTo>
                    <a:lnTo>
                      <a:pt x="84105" y="315403"/>
                    </a:lnTo>
                    <a:lnTo>
                      <a:pt x="97105" y="315080"/>
                    </a:lnTo>
                    <a:lnTo>
                      <a:pt x="110022" y="312792"/>
                    </a:lnTo>
                    <a:lnTo>
                      <a:pt x="122536" y="308927"/>
                    </a:lnTo>
                    <a:lnTo>
                      <a:pt x="134295" y="303873"/>
                    </a:lnTo>
                    <a:lnTo>
                      <a:pt x="145181" y="297958"/>
                    </a:lnTo>
                    <a:lnTo>
                      <a:pt x="155275" y="291432"/>
                    </a:lnTo>
                    <a:lnTo>
                      <a:pt x="164734" y="284484"/>
                    </a:lnTo>
                    <a:lnTo>
                      <a:pt x="173702" y="277240"/>
                    </a:lnTo>
                    <a:lnTo>
                      <a:pt x="182134" y="269611"/>
                    </a:lnTo>
                    <a:lnTo>
                      <a:pt x="189787" y="261316"/>
                    </a:lnTo>
                    <a:lnTo>
                      <a:pt x="196594" y="252254"/>
                    </a:lnTo>
                    <a:lnTo>
                      <a:pt x="202643" y="242492"/>
                    </a:lnTo>
                    <a:lnTo>
                      <a:pt x="208085" y="232163"/>
                    </a:lnTo>
                    <a:lnTo>
                      <a:pt x="213067" y="221400"/>
                    </a:lnTo>
                    <a:lnTo>
                      <a:pt x="217532" y="210138"/>
                    </a:lnTo>
                    <a:lnTo>
                      <a:pt x="221231" y="198124"/>
                    </a:lnTo>
                    <a:lnTo>
                      <a:pt x="224088" y="185280"/>
                    </a:lnTo>
                    <a:lnTo>
                      <a:pt x="226007" y="171692"/>
                    </a:lnTo>
                    <a:lnTo>
                      <a:pt x="226794" y="157506"/>
                    </a:lnTo>
                    <a:lnTo>
                      <a:pt x="226453" y="142875"/>
                    </a:lnTo>
                    <a:lnTo>
                      <a:pt x="225142" y="128106"/>
                    </a:lnTo>
                    <a:lnTo>
                      <a:pt x="223074" y="113639"/>
                    </a:lnTo>
                    <a:lnTo>
                      <a:pt x="220440" y="99693"/>
                    </a:lnTo>
                    <a:lnTo>
                      <a:pt x="217215" y="86465"/>
                    </a:lnTo>
                    <a:lnTo>
                      <a:pt x="213174" y="74221"/>
                    </a:lnTo>
                    <a:lnTo>
                      <a:pt x="208264" y="63004"/>
                    </a:lnTo>
                    <a:lnTo>
                      <a:pt x="202577" y="52685"/>
                    </a:lnTo>
                    <a:lnTo>
                      <a:pt x="196276" y="43079"/>
                    </a:lnTo>
                    <a:lnTo>
                      <a:pt x="189500" y="34014"/>
                    </a:lnTo>
                    <a:lnTo>
                      <a:pt x="182014" y="25707"/>
                    </a:lnTo>
                    <a:lnTo>
                      <a:pt x="173229" y="18733"/>
                    </a:lnTo>
                    <a:lnTo>
                      <a:pt x="162948" y="13297"/>
                    </a:lnTo>
                    <a:lnTo>
                      <a:pt x="151983" y="9259"/>
                    </a:lnTo>
                    <a:lnTo>
                      <a:pt x="140874" y="5927"/>
                    </a:lnTo>
                    <a:lnTo>
                      <a:pt x="128643" y="3008"/>
                    </a:lnTo>
                    <a:lnTo>
                      <a:pt x="113372" y="0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Freeform 213"/>
              <p:cNvSpPr/>
              <p:nvPr/>
            </p:nvSpPr>
            <p:spPr>
              <a:xfrm>
                <a:off x="8739501" y="3987777"/>
                <a:ext cx="261598" cy="351499"/>
              </a:xfrm>
              <a:custGeom>
                <a:avLst/>
                <a:gdLst/>
                <a:ahLst/>
                <a:cxnLst/>
                <a:rect l="0" t="0" r="0" b="0"/>
                <a:pathLst>
                  <a:path w="261598" h="351499">
                    <a:moveTo>
                      <a:pt x="112793" y="47067"/>
                    </a:moveTo>
                    <a:lnTo>
                      <a:pt x="103032" y="44013"/>
                    </a:lnTo>
                    <a:lnTo>
                      <a:pt x="94418" y="43050"/>
                    </a:lnTo>
                    <a:lnTo>
                      <a:pt x="86145" y="44162"/>
                    </a:lnTo>
                    <a:lnTo>
                      <a:pt x="78029" y="47192"/>
                    </a:lnTo>
                    <a:lnTo>
                      <a:pt x="70007" y="52146"/>
                    </a:lnTo>
                    <a:lnTo>
                      <a:pt x="62043" y="58844"/>
                    </a:lnTo>
                    <a:lnTo>
                      <a:pt x="54119" y="67150"/>
                    </a:lnTo>
                    <a:lnTo>
                      <a:pt x="46221" y="77069"/>
                    </a:lnTo>
                    <a:lnTo>
                      <a:pt x="38347" y="88454"/>
                    </a:lnTo>
                    <a:lnTo>
                      <a:pt x="30672" y="101038"/>
                    </a:lnTo>
                    <a:lnTo>
                      <a:pt x="23536" y="114541"/>
                    </a:lnTo>
                    <a:lnTo>
                      <a:pt x="17087" y="128719"/>
                    </a:lnTo>
                    <a:lnTo>
                      <a:pt x="11469" y="143562"/>
                    </a:lnTo>
                    <a:lnTo>
                      <a:pt x="6910" y="159269"/>
                    </a:lnTo>
                    <a:lnTo>
                      <a:pt x="3437" y="175870"/>
                    </a:lnTo>
                    <a:lnTo>
                      <a:pt x="1085" y="192891"/>
                    </a:lnTo>
                    <a:lnTo>
                      <a:pt x="0" y="209480"/>
                    </a:lnTo>
                    <a:lnTo>
                      <a:pt x="138" y="225192"/>
                    </a:lnTo>
                    <a:lnTo>
                      <a:pt x="1309" y="239964"/>
                    </a:lnTo>
                    <a:lnTo>
                      <a:pt x="3282" y="253924"/>
                    </a:lnTo>
                    <a:lnTo>
                      <a:pt x="5854" y="267243"/>
                    </a:lnTo>
                    <a:lnTo>
                      <a:pt x="9036" y="279901"/>
                    </a:lnTo>
                    <a:lnTo>
                      <a:pt x="13047" y="291689"/>
                    </a:lnTo>
                    <a:lnTo>
                      <a:pt x="17945" y="302563"/>
                    </a:lnTo>
                    <a:lnTo>
                      <a:pt x="23811" y="312635"/>
                    </a:lnTo>
                    <a:lnTo>
                      <a:pt x="30828" y="322068"/>
                    </a:lnTo>
                    <a:lnTo>
                      <a:pt x="38989" y="331007"/>
                    </a:lnTo>
                    <a:lnTo>
                      <a:pt x="48126" y="339037"/>
                    </a:lnTo>
                    <a:lnTo>
                      <a:pt x="58025" y="345231"/>
                    </a:lnTo>
                    <a:lnTo>
                      <a:pt x="68492" y="349228"/>
                    </a:lnTo>
                    <a:lnTo>
                      <a:pt x="79364" y="351192"/>
                    </a:lnTo>
                    <a:lnTo>
                      <a:pt x="90520" y="351498"/>
                    </a:lnTo>
                    <a:lnTo>
                      <a:pt x="101872" y="350540"/>
                    </a:lnTo>
                    <a:lnTo>
                      <a:pt x="113360" y="348479"/>
                    </a:lnTo>
                    <a:lnTo>
                      <a:pt x="124939" y="345239"/>
                    </a:lnTo>
                    <a:lnTo>
                      <a:pt x="136576" y="340872"/>
                    </a:lnTo>
                    <a:lnTo>
                      <a:pt x="148065" y="335555"/>
                    </a:lnTo>
                    <a:lnTo>
                      <a:pt x="159050" y="329501"/>
                    </a:lnTo>
                    <a:lnTo>
                      <a:pt x="169373" y="322897"/>
                    </a:lnTo>
                    <a:lnTo>
                      <a:pt x="178881" y="315716"/>
                    </a:lnTo>
                    <a:lnTo>
                      <a:pt x="187340" y="307731"/>
                    </a:lnTo>
                    <a:lnTo>
                      <a:pt x="194732" y="298887"/>
                    </a:lnTo>
                    <a:lnTo>
                      <a:pt x="201383" y="289462"/>
                    </a:lnTo>
                    <a:lnTo>
                      <a:pt x="207833" y="279955"/>
                    </a:lnTo>
                    <a:lnTo>
                      <a:pt x="214410" y="270658"/>
                    </a:lnTo>
                    <a:lnTo>
                      <a:pt x="221046" y="261479"/>
                    </a:lnTo>
                    <a:lnTo>
                      <a:pt x="227401" y="252061"/>
                    </a:lnTo>
                    <a:lnTo>
                      <a:pt x="233292" y="242205"/>
                    </a:lnTo>
                    <a:lnTo>
                      <a:pt x="238706" y="231892"/>
                    </a:lnTo>
                    <a:lnTo>
                      <a:pt x="243713" y="221185"/>
                    </a:lnTo>
                    <a:lnTo>
                      <a:pt x="248399" y="210164"/>
                    </a:lnTo>
                    <a:lnTo>
                      <a:pt x="252663" y="198727"/>
                    </a:lnTo>
                    <a:lnTo>
                      <a:pt x="256227" y="186595"/>
                    </a:lnTo>
                    <a:lnTo>
                      <a:pt x="258994" y="173673"/>
                    </a:lnTo>
                    <a:lnTo>
                      <a:pt x="260852" y="160032"/>
                    </a:lnTo>
                    <a:lnTo>
                      <a:pt x="261597" y="145810"/>
                    </a:lnTo>
                    <a:lnTo>
                      <a:pt x="261223" y="131156"/>
                    </a:lnTo>
                    <a:lnTo>
                      <a:pt x="259703" y="116371"/>
                    </a:lnTo>
                    <a:lnTo>
                      <a:pt x="256898" y="101893"/>
                    </a:lnTo>
                    <a:lnTo>
                      <a:pt x="252860" y="87940"/>
                    </a:lnTo>
                    <a:lnTo>
                      <a:pt x="247781" y="74707"/>
                    </a:lnTo>
                    <a:lnTo>
                      <a:pt x="241895" y="62461"/>
                    </a:lnTo>
                    <a:lnTo>
                      <a:pt x="235403" y="51251"/>
                    </a:lnTo>
                    <a:lnTo>
                      <a:pt x="228109" y="41318"/>
                    </a:lnTo>
                    <a:lnTo>
                      <a:pt x="219454" y="33160"/>
                    </a:lnTo>
                    <a:lnTo>
                      <a:pt x="209246" y="26879"/>
                    </a:lnTo>
                    <a:lnTo>
                      <a:pt x="197804" y="22073"/>
                    </a:lnTo>
                    <a:lnTo>
                      <a:pt x="185748" y="18058"/>
                    </a:lnTo>
                    <a:lnTo>
                      <a:pt x="173514" y="14361"/>
                    </a:lnTo>
                    <a:lnTo>
                      <a:pt x="161812" y="10916"/>
                    </a:lnTo>
                    <a:lnTo>
                      <a:pt x="150556" y="7616"/>
                    </a:lnTo>
                    <a:lnTo>
                      <a:pt x="138765" y="4164"/>
                    </a:lnTo>
                    <a:lnTo>
                      <a:pt x="124559" y="0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0" name="Group 219"/>
            <p:cNvGrpSpPr/>
            <p:nvPr/>
          </p:nvGrpSpPr>
          <p:grpSpPr>
            <a:xfrm>
              <a:off x="6973770" y="4707151"/>
              <a:ext cx="1276411" cy="951448"/>
              <a:chOff x="6973770" y="4707151"/>
              <a:chExt cx="1276411" cy="951448"/>
            </a:xfrm>
          </p:grpSpPr>
          <p:sp>
            <p:nvSpPr>
              <p:cNvPr id="216" name="Freeform 215"/>
              <p:cNvSpPr/>
              <p:nvPr/>
            </p:nvSpPr>
            <p:spPr>
              <a:xfrm>
                <a:off x="7510879" y="4999721"/>
                <a:ext cx="11769" cy="23534"/>
              </a:xfrm>
              <a:custGeom>
                <a:avLst/>
                <a:gdLst/>
                <a:ahLst/>
                <a:cxnLst/>
                <a:rect l="0" t="0" r="0" b="0"/>
                <a:pathLst>
                  <a:path w="11769" h="23534">
                    <a:moveTo>
                      <a:pt x="11768" y="23533"/>
                    </a:moveTo>
                    <a:lnTo>
                      <a:pt x="0" y="0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Freeform 216"/>
              <p:cNvSpPr/>
              <p:nvPr/>
            </p:nvSpPr>
            <p:spPr>
              <a:xfrm>
                <a:off x="7314017" y="4945520"/>
                <a:ext cx="270008" cy="513106"/>
              </a:xfrm>
              <a:custGeom>
                <a:avLst/>
                <a:gdLst/>
                <a:ahLst/>
                <a:cxnLst/>
                <a:rect l="0" t="0" r="0" b="0"/>
                <a:pathLst>
                  <a:path w="270008" h="513106">
                    <a:moveTo>
                      <a:pt x="232163" y="30667"/>
                    </a:moveTo>
                    <a:lnTo>
                      <a:pt x="219123" y="30592"/>
                    </a:lnTo>
                    <a:lnTo>
                      <a:pt x="207400" y="29877"/>
                    </a:lnTo>
                    <a:lnTo>
                      <a:pt x="195887" y="28428"/>
                    </a:lnTo>
                    <a:lnTo>
                      <a:pt x="184374" y="26349"/>
                    </a:lnTo>
                    <a:lnTo>
                      <a:pt x="172815" y="23760"/>
                    </a:lnTo>
                    <a:lnTo>
                      <a:pt x="161193" y="20779"/>
                    </a:lnTo>
                    <a:lnTo>
                      <a:pt x="149151" y="17512"/>
                    </a:lnTo>
                    <a:lnTo>
                      <a:pt x="136014" y="14040"/>
                    </a:lnTo>
                    <a:lnTo>
                      <a:pt x="121505" y="10430"/>
                    </a:lnTo>
                    <a:lnTo>
                      <a:pt x="105889" y="6908"/>
                    </a:lnTo>
                    <a:lnTo>
                      <a:pt x="89738" y="3849"/>
                    </a:lnTo>
                    <a:lnTo>
                      <a:pt x="73462" y="1433"/>
                    </a:lnTo>
                    <a:lnTo>
                      <a:pt x="57610" y="0"/>
                    </a:lnTo>
                    <a:lnTo>
                      <a:pt x="42928" y="135"/>
                    </a:lnTo>
                    <a:lnTo>
                      <a:pt x="29723" y="2015"/>
                    </a:lnTo>
                    <a:lnTo>
                      <a:pt x="18452" y="5648"/>
                    </a:lnTo>
                    <a:lnTo>
                      <a:pt x="9901" y="11066"/>
                    </a:lnTo>
                    <a:lnTo>
                      <a:pt x="4233" y="18104"/>
                    </a:lnTo>
                    <a:lnTo>
                      <a:pt x="1106" y="26464"/>
                    </a:lnTo>
                    <a:lnTo>
                      <a:pt x="0" y="35834"/>
                    </a:lnTo>
                    <a:lnTo>
                      <a:pt x="403" y="45944"/>
                    </a:lnTo>
                    <a:lnTo>
                      <a:pt x="1710" y="56766"/>
                    </a:lnTo>
                    <a:lnTo>
                      <a:pt x="3251" y="68484"/>
                    </a:lnTo>
                    <a:lnTo>
                      <a:pt x="4656" y="81127"/>
                    </a:lnTo>
                    <a:lnTo>
                      <a:pt x="5973" y="94581"/>
                    </a:lnTo>
                    <a:lnTo>
                      <a:pt x="7543" y="108678"/>
                    </a:lnTo>
                    <a:lnTo>
                      <a:pt x="9555" y="123254"/>
                    </a:lnTo>
                    <a:lnTo>
                      <a:pt x="12026" y="138176"/>
                    </a:lnTo>
                    <a:lnTo>
                      <a:pt x="14893" y="153341"/>
                    </a:lnTo>
                    <a:lnTo>
                      <a:pt x="18061" y="168674"/>
                    </a:lnTo>
                    <a:lnTo>
                      <a:pt x="21268" y="184123"/>
                    </a:lnTo>
                    <a:lnTo>
                      <a:pt x="24108" y="199651"/>
                    </a:lnTo>
                    <a:lnTo>
                      <a:pt x="26396" y="215201"/>
                    </a:lnTo>
                    <a:lnTo>
                      <a:pt x="28522" y="229655"/>
                    </a:lnTo>
                    <a:lnTo>
                      <a:pt x="32043" y="240816"/>
                    </a:lnTo>
                    <a:lnTo>
                      <a:pt x="37633" y="247461"/>
                    </a:lnTo>
                    <a:lnTo>
                      <a:pt x="44032" y="249726"/>
                    </a:lnTo>
                    <a:lnTo>
                      <a:pt x="50778" y="248673"/>
                    </a:lnTo>
                    <a:lnTo>
                      <a:pt x="57967" y="245339"/>
                    </a:lnTo>
                    <a:lnTo>
                      <a:pt x="65903" y="240484"/>
                    </a:lnTo>
                    <a:lnTo>
                      <a:pt x="74692" y="234636"/>
                    </a:lnTo>
                    <a:lnTo>
                      <a:pt x="84255" y="228686"/>
                    </a:lnTo>
                    <a:lnTo>
                      <a:pt x="94443" y="223888"/>
                    </a:lnTo>
                    <a:lnTo>
                      <a:pt x="105103" y="220827"/>
                    </a:lnTo>
                    <a:lnTo>
                      <a:pt x="116104" y="219489"/>
                    </a:lnTo>
                    <a:lnTo>
                      <a:pt x="127347" y="219602"/>
                    </a:lnTo>
                    <a:lnTo>
                      <a:pt x="138754" y="220839"/>
                    </a:lnTo>
                    <a:lnTo>
                      <a:pt x="150087" y="223087"/>
                    </a:lnTo>
                    <a:lnTo>
                      <a:pt x="160967" y="226451"/>
                    </a:lnTo>
                    <a:lnTo>
                      <a:pt x="171226" y="230906"/>
                    </a:lnTo>
                    <a:lnTo>
                      <a:pt x="180879" y="236471"/>
                    </a:lnTo>
                    <a:lnTo>
                      <a:pt x="190030" y="243287"/>
                    </a:lnTo>
                    <a:lnTo>
                      <a:pt x="198796" y="251310"/>
                    </a:lnTo>
                    <a:lnTo>
                      <a:pt x="207279" y="260355"/>
                    </a:lnTo>
                    <a:lnTo>
                      <a:pt x="215562" y="270193"/>
                    </a:lnTo>
                    <a:lnTo>
                      <a:pt x="223700" y="280619"/>
                    </a:lnTo>
                    <a:lnTo>
                      <a:pt x="231553" y="291463"/>
                    </a:lnTo>
                    <a:lnTo>
                      <a:pt x="238810" y="302601"/>
                    </a:lnTo>
                    <a:lnTo>
                      <a:pt x="245344" y="313941"/>
                    </a:lnTo>
                    <a:lnTo>
                      <a:pt x="251210" y="325421"/>
                    </a:lnTo>
                    <a:lnTo>
                      <a:pt x="256529" y="336994"/>
                    </a:lnTo>
                    <a:lnTo>
                      <a:pt x="261422" y="348637"/>
                    </a:lnTo>
                    <a:lnTo>
                      <a:pt x="265638" y="360510"/>
                    </a:lnTo>
                    <a:lnTo>
                      <a:pt x="268574" y="372944"/>
                    </a:lnTo>
                    <a:lnTo>
                      <a:pt x="270007" y="386067"/>
                    </a:lnTo>
                    <a:lnTo>
                      <a:pt x="269868" y="399654"/>
                    </a:lnTo>
                    <a:lnTo>
                      <a:pt x="268078" y="413246"/>
                    </a:lnTo>
                    <a:lnTo>
                      <a:pt x="264755" y="426558"/>
                    </a:lnTo>
                    <a:lnTo>
                      <a:pt x="259984" y="439153"/>
                    </a:lnTo>
                    <a:lnTo>
                      <a:pt x="253719" y="450368"/>
                    </a:lnTo>
                    <a:lnTo>
                      <a:pt x="246071" y="459977"/>
                    </a:lnTo>
                    <a:lnTo>
                      <a:pt x="237284" y="468114"/>
                    </a:lnTo>
                    <a:lnTo>
                      <a:pt x="227619" y="475058"/>
                    </a:lnTo>
                    <a:lnTo>
                      <a:pt x="217301" y="481096"/>
                    </a:lnTo>
                    <a:lnTo>
                      <a:pt x="206149" y="486290"/>
                    </a:lnTo>
                    <a:lnTo>
                      <a:pt x="193615" y="490490"/>
                    </a:lnTo>
                    <a:lnTo>
                      <a:pt x="179512" y="493698"/>
                    </a:lnTo>
                    <a:lnTo>
                      <a:pt x="164169" y="496234"/>
                    </a:lnTo>
                    <a:lnTo>
                      <a:pt x="148201" y="498624"/>
                    </a:lnTo>
                    <a:lnTo>
                      <a:pt x="132033" y="501182"/>
                    </a:lnTo>
                    <a:lnTo>
                      <a:pt x="115686" y="503829"/>
                    </a:lnTo>
                    <a:lnTo>
                      <a:pt x="98884" y="506217"/>
                    </a:lnTo>
                    <a:lnTo>
                      <a:pt x="81523" y="508156"/>
                    </a:lnTo>
                    <a:lnTo>
                      <a:pt x="64479" y="509630"/>
                    </a:lnTo>
                    <a:lnTo>
                      <a:pt x="47843" y="510863"/>
                    </a:lnTo>
                    <a:lnTo>
                      <a:pt x="30154" y="511959"/>
                    </a:lnTo>
                    <a:lnTo>
                      <a:pt x="8594" y="513105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Freeform 217"/>
              <p:cNvSpPr/>
              <p:nvPr/>
            </p:nvSpPr>
            <p:spPr>
              <a:xfrm>
                <a:off x="7725964" y="5011487"/>
                <a:ext cx="274218" cy="401194"/>
              </a:xfrm>
              <a:custGeom>
                <a:avLst/>
                <a:gdLst/>
                <a:ahLst/>
                <a:cxnLst/>
                <a:rect l="0" t="0" r="0" b="0"/>
                <a:pathLst>
                  <a:path w="274218" h="401194">
                    <a:moveTo>
                      <a:pt x="149685" y="11767"/>
                    </a:moveTo>
                    <a:lnTo>
                      <a:pt x="139924" y="8713"/>
                    </a:lnTo>
                    <a:lnTo>
                      <a:pt x="131312" y="7750"/>
                    </a:lnTo>
                    <a:lnTo>
                      <a:pt x="123039" y="8862"/>
                    </a:lnTo>
                    <a:lnTo>
                      <a:pt x="114924" y="11893"/>
                    </a:lnTo>
                    <a:lnTo>
                      <a:pt x="106901" y="16846"/>
                    </a:lnTo>
                    <a:lnTo>
                      <a:pt x="98937" y="23535"/>
                    </a:lnTo>
                    <a:lnTo>
                      <a:pt x="91013" y="31454"/>
                    </a:lnTo>
                    <a:lnTo>
                      <a:pt x="83115" y="39923"/>
                    </a:lnTo>
                    <a:lnTo>
                      <a:pt x="75240" y="48516"/>
                    </a:lnTo>
                    <a:lnTo>
                      <a:pt x="67564" y="57407"/>
                    </a:lnTo>
                    <a:lnTo>
                      <a:pt x="60428" y="67226"/>
                    </a:lnTo>
                    <a:lnTo>
                      <a:pt x="53975" y="78259"/>
                    </a:lnTo>
                    <a:lnTo>
                      <a:pt x="48163" y="90272"/>
                    </a:lnTo>
                    <a:lnTo>
                      <a:pt x="42879" y="102724"/>
                    </a:lnTo>
                    <a:lnTo>
                      <a:pt x="38000" y="115248"/>
                    </a:lnTo>
                    <a:lnTo>
                      <a:pt x="33416" y="127862"/>
                    </a:lnTo>
                    <a:lnTo>
                      <a:pt x="29039" y="140867"/>
                    </a:lnTo>
                    <a:lnTo>
                      <a:pt x="24814" y="154416"/>
                    </a:lnTo>
                    <a:lnTo>
                      <a:pt x="20876" y="168496"/>
                    </a:lnTo>
                    <a:lnTo>
                      <a:pt x="17537" y="183022"/>
                    </a:lnTo>
                    <a:lnTo>
                      <a:pt x="14916" y="197885"/>
                    </a:lnTo>
                    <a:lnTo>
                      <a:pt x="12778" y="212810"/>
                    </a:lnTo>
                    <a:lnTo>
                      <a:pt x="10656" y="227383"/>
                    </a:lnTo>
                    <a:lnTo>
                      <a:pt x="8277" y="241411"/>
                    </a:lnTo>
                    <a:lnTo>
                      <a:pt x="5751" y="255072"/>
                    </a:lnTo>
                    <a:lnTo>
                      <a:pt x="3444" y="268798"/>
                    </a:lnTo>
                    <a:lnTo>
                      <a:pt x="1565" y="282832"/>
                    </a:lnTo>
                    <a:lnTo>
                      <a:pt x="324" y="297052"/>
                    </a:lnTo>
                    <a:lnTo>
                      <a:pt x="0" y="311077"/>
                    </a:lnTo>
                    <a:lnTo>
                      <a:pt x="663" y="324691"/>
                    </a:lnTo>
                    <a:lnTo>
                      <a:pt x="2379" y="337677"/>
                    </a:lnTo>
                    <a:lnTo>
                      <a:pt x="5316" y="349751"/>
                    </a:lnTo>
                    <a:lnTo>
                      <a:pt x="9446" y="360845"/>
                    </a:lnTo>
                    <a:lnTo>
                      <a:pt x="14777" y="370889"/>
                    </a:lnTo>
                    <a:lnTo>
                      <a:pt x="21426" y="379716"/>
                    </a:lnTo>
                    <a:lnTo>
                      <a:pt x="29340" y="387344"/>
                    </a:lnTo>
                    <a:lnTo>
                      <a:pt x="38500" y="393585"/>
                    </a:lnTo>
                    <a:lnTo>
                      <a:pt x="49008" y="397976"/>
                    </a:lnTo>
                    <a:lnTo>
                      <a:pt x="60797" y="400433"/>
                    </a:lnTo>
                    <a:lnTo>
                      <a:pt x="73659" y="401193"/>
                    </a:lnTo>
                    <a:lnTo>
                      <a:pt x="87346" y="400607"/>
                    </a:lnTo>
                    <a:lnTo>
                      <a:pt x="101641" y="399012"/>
                    </a:lnTo>
                    <a:lnTo>
                      <a:pt x="116179" y="396504"/>
                    </a:lnTo>
                    <a:lnTo>
                      <a:pt x="130494" y="392954"/>
                    </a:lnTo>
                    <a:lnTo>
                      <a:pt x="144336" y="388376"/>
                    </a:lnTo>
                    <a:lnTo>
                      <a:pt x="157495" y="382917"/>
                    </a:lnTo>
                    <a:lnTo>
                      <a:pt x="169694" y="376766"/>
                    </a:lnTo>
                    <a:lnTo>
                      <a:pt x="180879" y="370097"/>
                    </a:lnTo>
                    <a:lnTo>
                      <a:pt x="191176" y="362872"/>
                    </a:lnTo>
                    <a:lnTo>
                      <a:pt x="200769" y="354857"/>
                    </a:lnTo>
                    <a:lnTo>
                      <a:pt x="209835" y="345984"/>
                    </a:lnTo>
                    <a:lnTo>
                      <a:pt x="218522" y="336159"/>
                    </a:lnTo>
                    <a:lnTo>
                      <a:pt x="226942" y="325194"/>
                    </a:lnTo>
                    <a:lnTo>
                      <a:pt x="235170" y="313100"/>
                    </a:lnTo>
                    <a:lnTo>
                      <a:pt x="243086" y="300224"/>
                    </a:lnTo>
                    <a:lnTo>
                      <a:pt x="250383" y="287119"/>
                    </a:lnTo>
                    <a:lnTo>
                      <a:pt x="256940" y="274116"/>
                    </a:lnTo>
                    <a:lnTo>
                      <a:pt x="262631" y="260973"/>
                    </a:lnTo>
                    <a:lnTo>
                      <a:pt x="267237" y="247009"/>
                    </a:lnTo>
                    <a:lnTo>
                      <a:pt x="270744" y="231904"/>
                    </a:lnTo>
                    <a:lnTo>
                      <a:pt x="273117" y="215868"/>
                    </a:lnTo>
                    <a:lnTo>
                      <a:pt x="274217" y="199427"/>
                    </a:lnTo>
                    <a:lnTo>
                      <a:pt x="274089" y="182947"/>
                    </a:lnTo>
                    <a:lnTo>
                      <a:pt x="272923" y="166766"/>
                    </a:lnTo>
                    <a:lnTo>
                      <a:pt x="270954" y="151268"/>
                    </a:lnTo>
                    <a:lnTo>
                      <a:pt x="268386" y="136584"/>
                    </a:lnTo>
                    <a:lnTo>
                      <a:pt x="265205" y="122653"/>
                    </a:lnTo>
                    <a:lnTo>
                      <a:pt x="261195" y="109332"/>
                    </a:lnTo>
                    <a:lnTo>
                      <a:pt x="256303" y="96475"/>
                    </a:lnTo>
                    <a:lnTo>
                      <a:pt x="250631" y="83955"/>
                    </a:lnTo>
                    <a:lnTo>
                      <a:pt x="244338" y="71672"/>
                    </a:lnTo>
                    <a:lnTo>
                      <a:pt x="237584" y="59565"/>
                    </a:lnTo>
                    <a:lnTo>
                      <a:pt x="230623" y="47873"/>
                    </a:lnTo>
                    <a:lnTo>
                      <a:pt x="223001" y="35868"/>
                    </a:lnTo>
                    <a:lnTo>
                      <a:pt x="212801" y="21242"/>
                    </a:lnTo>
                    <a:lnTo>
                      <a:pt x="196753" y="0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Freeform 218"/>
              <p:cNvSpPr/>
              <p:nvPr/>
            </p:nvSpPr>
            <p:spPr>
              <a:xfrm>
                <a:off x="6973770" y="4707151"/>
                <a:ext cx="1276411" cy="951448"/>
              </a:xfrm>
              <a:custGeom>
                <a:avLst/>
                <a:gdLst/>
                <a:ahLst/>
                <a:cxnLst/>
                <a:rect l="0" t="0" r="0" b="0"/>
                <a:pathLst>
                  <a:path w="1276411" h="951448">
                    <a:moveTo>
                      <a:pt x="807746" y="45467"/>
                    </a:moveTo>
                    <a:lnTo>
                      <a:pt x="797834" y="42188"/>
                    </a:lnTo>
                    <a:lnTo>
                      <a:pt x="787790" y="39079"/>
                    </a:lnTo>
                    <a:lnTo>
                      <a:pt x="776625" y="35838"/>
                    </a:lnTo>
                    <a:lnTo>
                      <a:pt x="764546" y="32440"/>
                    </a:lnTo>
                    <a:lnTo>
                      <a:pt x="752070" y="28903"/>
                    </a:lnTo>
                    <a:lnTo>
                      <a:pt x="739537" y="25260"/>
                    </a:lnTo>
                    <a:lnTo>
                      <a:pt x="726732" y="21723"/>
                    </a:lnTo>
                    <a:lnTo>
                      <a:pt x="713006" y="18657"/>
                    </a:lnTo>
                    <a:lnTo>
                      <a:pt x="698056" y="16231"/>
                    </a:lnTo>
                    <a:lnTo>
                      <a:pt x="681745" y="14603"/>
                    </a:lnTo>
                    <a:lnTo>
                      <a:pt x="663932" y="14013"/>
                    </a:lnTo>
                    <a:lnTo>
                      <a:pt x="644698" y="14488"/>
                    </a:lnTo>
                    <a:lnTo>
                      <a:pt x="624278" y="15886"/>
                    </a:lnTo>
                    <a:lnTo>
                      <a:pt x="602945" y="18012"/>
                    </a:lnTo>
                    <a:lnTo>
                      <a:pt x="580940" y="20686"/>
                    </a:lnTo>
                    <a:lnTo>
                      <a:pt x="558455" y="23939"/>
                    </a:lnTo>
                    <a:lnTo>
                      <a:pt x="535637" y="27997"/>
                    </a:lnTo>
                    <a:lnTo>
                      <a:pt x="512598" y="32914"/>
                    </a:lnTo>
                    <a:lnTo>
                      <a:pt x="489778" y="38415"/>
                    </a:lnTo>
                    <a:lnTo>
                      <a:pt x="467912" y="43998"/>
                    </a:lnTo>
                    <a:lnTo>
                      <a:pt x="447332" y="49366"/>
                    </a:lnTo>
                    <a:lnTo>
                      <a:pt x="428168" y="54428"/>
                    </a:lnTo>
                    <a:lnTo>
                      <a:pt x="410559" y="59199"/>
                    </a:lnTo>
                    <a:lnTo>
                      <a:pt x="394401" y="63736"/>
                    </a:lnTo>
                    <a:lnTo>
                      <a:pt x="379267" y="68280"/>
                    </a:lnTo>
                    <a:lnTo>
                      <a:pt x="364535" y="73223"/>
                    </a:lnTo>
                    <a:lnTo>
                      <a:pt x="349817" y="78748"/>
                    </a:lnTo>
                    <a:lnTo>
                      <a:pt x="335135" y="84848"/>
                    </a:lnTo>
                    <a:lnTo>
                      <a:pt x="320797" y="91430"/>
                    </a:lnTo>
                    <a:lnTo>
                      <a:pt x="306971" y="98384"/>
                    </a:lnTo>
                    <a:lnTo>
                      <a:pt x="293652" y="105609"/>
                    </a:lnTo>
                    <a:lnTo>
                      <a:pt x="280759" y="113029"/>
                    </a:lnTo>
                    <a:lnTo>
                      <a:pt x="268196" y="120589"/>
                    </a:lnTo>
                    <a:lnTo>
                      <a:pt x="255876" y="128432"/>
                    </a:lnTo>
                    <a:lnTo>
                      <a:pt x="243731" y="136869"/>
                    </a:lnTo>
                    <a:lnTo>
                      <a:pt x="231705" y="146026"/>
                    </a:lnTo>
                    <a:lnTo>
                      <a:pt x="219763" y="155852"/>
                    </a:lnTo>
                    <a:lnTo>
                      <a:pt x="207879" y="166223"/>
                    </a:lnTo>
                    <a:lnTo>
                      <a:pt x="196034" y="177004"/>
                    </a:lnTo>
                    <a:lnTo>
                      <a:pt x="184214" y="187900"/>
                    </a:lnTo>
                    <a:lnTo>
                      <a:pt x="172412" y="198478"/>
                    </a:lnTo>
                    <a:lnTo>
                      <a:pt x="160621" y="208533"/>
                    </a:lnTo>
                    <a:lnTo>
                      <a:pt x="148838" y="218239"/>
                    </a:lnTo>
                    <a:lnTo>
                      <a:pt x="137061" y="228020"/>
                    </a:lnTo>
                    <a:lnTo>
                      <a:pt x="125292" y="238122"/>
                    </a:lnTo>
                    <a:lnTo>
                      <a:pt x="113713" y="248603"/>
                    </a:lnTo>
                    <a:lnTo>
                      <a:pt x="102667" y="259423"/>
                    </a:lnTo>
                    <a:lnTo>
                      <a:pt x="92304" y="270515"/>
                    </a:lnTo>
                    <a:lnTo>
                      <a:pt x="82769" y="281809"/>
                    </a:lnTo>
                    <a:lnTo>
                      <a:pt x="74292" y="293251"/>
                    </a:lnTo>
                    <a:lnTo>
                      <a:pt x="66890" y="304796"/>
                    </a:lnTo>
                    <a:lnTo>
                      <a:pt x="60230" y="316412"/>
                    </a:lnTo>
                    <a:lnTo>
                      <a:pt x="53775" y="328077"/>
                    </a:lnTo>
                    <a:lnTo>
                      <a:pt x="47195" y="339776"/>
                    </a:lnTo>
                    <a:lnTo>
                      <a:pt x="40557" y="351496"/>
                    </a:lnTo>
                    <a:lnTo>
                      <a:pt x="34200" y="363233"/>
                    </a:lnTo>
                    <a:lnTo>
                      <a:pt x="28308" y="374989"/>
                    </a:lnTo>
                    <a:lnTo>
                      <a:pt x="22894" y="387128"/>
                    </a:lnTo>
                    <a:lnTo>
                      <a:pt x="17886" y="400335"/>
                    </a:lnTo>
                    <a:lnTo>
                      <a:pt x="13199" y="414901"/>
                    </a:lnTo>
                    <a:lnTo>
                      <a:pt x="8936" y="430938"/>
                    </a:lnTo>
                    <a:lnTo>
                      <a:pt x="5371" y="448560"/>
                    </a:lnTo>
                    <a:lnTo>
                      <a:pt x="2604" y="467657"/>
                    </a:lnTo>
                    <a:lnTo>
                      <a:pt x="746" y="487793"/>
                    </a:lnTo>
                    <a:lnTo>
                      <a:pt x="0" y="508341"/>
                    </a:lnTo>
                    <a:lnTo>
                      <a:pt x="369" y="528893"/>
                    </a:lnTo>
                    <a:lnTo>
                      <a:pt x="1697" y="548923"/>
                    </a:lnTo>
                    <a:lnTo>
                      <a:pt x="3778" y="567707"/>
                    </a:lnTo>
                    <a:lnTo>
                      <a:pt x="6420" y="584969"/>
                    </a:lnTo>
                    <a:lnTo>
                      <a:pt x="9651" y="600633"/>
                    </a:lnTo>
                    <a:lnTo>
                      <a:pt x="13694" y="614614"/>
                    </a:lnTo>
                    <a:lnTo>
                      <a:pt x="18609" y="627046"/>
                    </a:lnTo>
                    <a:lnTo>
                      <a:pt x="24295" y="638201"/>
                    </a:lnTo>
                    <a:lnTo>
                      <a:pt x="30599" y="648379"/>
                    </a:lnTo>
                    <a:lnTo>
                      <a:pt x="37365" y="657847"/>
                    </a:lnTo>
                    <a:lnTo>
                      <a:pt x="44465" y="666994"/>
                    </a:lnTo>
                    <a:lnTo>
                      <a:pt x="51802" y="676319"/>
                    </a:lnTo>
                    <a:lnTo>
                      <a:pt x="59302" y="686070"/>
                    </a:lnTo>
                    <a:lnTo>
                      <a:pt x="66913" y="696106"/>
                    </a:lnTo>
                    <a:lnTo>
                      <a:pt x="74601" y="706024"/>
                    </a:lnTo>
                    <a:lnTo>
                      <a:pt x="82345" y="715591"/>
                    </a:lnTo>
                    <a:lnTo>
                      <a:pt x="90311" y="724761"/>
                    </a:lnTo>
                    <a:lnTo>
                      <a:pt x="98834" y="733578"/>
                    </a:lnTo>
                    <a:lnTo>
                      <a:pt x="108043" y="742115"/>
                    </a:lnTo>
                    <a:lnTo>
                      <a:pt x="117714" y="750443"/>
                    </a:lnTo>
                    <a:lnTo>
                      <a:pt x="127386" y="758621"/>
                    </a:lnTo>
                    <a:lnTo>
                      <a:pt x="136793" y="766693"/>
                    </a:lnTo>
                    <a:lnTo>
                      <a:pt x="146047" y="774692"/>
                    </a:lnTo>
                    <a:lnTo>
                      <a:pt x="155514" y="782641"/>
                    </a:lnTo>
                    <a:lnTo>
                      <a:pt x="165403" y="790555"/>
                    </a:lnTo>
                    <a:lnTo>
                      <a:pt x="175740" y="798447"/>
                    </a:lnTo>
                    <a:lnTo>
                      <a:pt x="186460" y="806322"/>
                    </a:lnTo>
                    <a:lnTo>
                      <a:pt x="197486" y="814188"/>
                    </a:lnTo>
                    <a:lnTo>
                      <a:pt x="208737" y="822047"/>
                    </a:lnTo>
                    <a:lnTo>
                      <a:pt x="220149" y="829900"/>
                    </a:lnTo>
                    <a:lnTo>
                      <a:pt x="231673" y="837746"/>
                    </a:lnTo>
                    <a:lnTo>
                      <a:pt x="243276" y="845402"/>
                    </a:lnTo>
                    <a:lnTo>
                      <a:pt x="254932" y="852525"/>
                    </a:lnTo>
                    <a:lnTo>
                      <a:pt x="266629" y="858975"/>
                    </a:lnTo>
                    <a:lnTo>
                      <a:pt x="278539" y="864974"/>
                    </a:lnTo>
                    <a:lnTo>
                      <a:pt x="290998" y="870977"/>
                    </a:lnTo>
                    <a:lnTo>
                      <a:pt x="304136" y="877249"/>
                    </a:lnTo>
                    <a:lnTo>
                      <a:pt x="317736" y="883680"/>
                    </a:lnTo>
                    <a:lnTo>
                      <a:pt x="331334" y="889897"/>
                    </a:lnTo>
                    <a:lnTo>
                      <a:pt x="344667" y="895695"/>
                    </a:lnTo>
                    <a:lnTo>
                      <a:pt x="357844" y="901047"/>
                    </a:lnTo>
                    <a:lnTo>
                      <a:pt x="371235" y="906013"/>
                    </a:lnTo>
                    <a:lnTo>
                      <a:pt x="385047" y="910675"/>
                    </a:lnTo>
                    <a:lnTo>
                      <a:pt x="399306" y="915113"/>
                    </a:lnTo>
                    <a:lnTo>
                      <a:pt x="413951" y="919390"/>
                    </a:lnTo>
                    <a:lnTo>
                      <a:pt x="428894" y="923554"/>
                    </a:lnTo>
                    <a:lnTo>
                      <a:pt x="443874" y="927640"/>
                    </a:lnTo>
                    <a:lnTo>
                      <a:pt x="458483" y="931673"/>
                    </a:lnTo>
                    <a:lnTo>
                      <a:pt x="472535" y="935665"/>
                    </a:lnTo>
                    <a:lnTo>
                      <a:pt x="486214" y="939444"/>
                    </a:lnTo>
                    <a:lnTo>
                      <a:pt x="499950" y="942675"/>
                    </a:lnTo>
                    <a:lnTo>
                      <a:pt x="513996" y="945219"/>
                    </a:lnTo>
                    <a:lnTo>
                      <a:pt x="528414" y="947116"/>
                    </a:lnTo>
                    <a:lnTo>
                      <a:pt x="543167" y="948482"/>
                    </a:lnTo>
                    <a:lnTo>
                      <a:pt x="558187" y="949442"/>
                    </a:lnTo>
                    <a:lnTo>
                      <a:pt x="573409" y="950107"/>
                    </a:lnTo>
                    <a:lnTo>
                      <a:pt x="588776" y="950563"/>
                    </a:lnTo>
                    <a:lnTo>
                      <a:pt x="604255" y="950873"/>
                    </a:lnTo>
                    <a:lnTo>
                      <a:pt x="620180" y="951082"/>
                    </a:lnTo>
                    <a:lnTo>
                      <a:pt x="637217" y="951222"/>
                    </a:lnTo>
                    <a:lnTo>
                      <a:pt x="655630" y="951318"/>
                    </a:lnTo>
                    <a:lnTo>
                      <a:pt x="674967" y="951382"/>
                    </a:lnTo>
                    <a:lnTo>
                      <a:pt x="694309" y="951424"/>
                    </a:lnTo>
                    <a:lnTo>
                      <a:pt x="713109" y="951447"/>
                    </a:lnTo>
                    <a:lnTo>
                      <a:pt x="731034" y="951274"/>
                    </a:lnTo>
                    <a:lnTo>
                      <a:pt x="747795" y="950561"/>
                    </a:lnTo>
                    <a:lnTo>
                      <a:pt x="763375" y="949169"/>
                    </a:lnTo>
                    <a:lnTo>
                      <a:pt x="778118" y="947135"/>
                    </a:lnTo>
                    <a:lnTo>
                      <a:pt x="792587" y="944572"/>
                    </a:lnTo>
                    <a:lnTo>
                      <a:pt x="807127" y="941606"/>
                    </a:lnTo>
                    <a:lnTo>
                      <a:pt x="821691" y="938346"/>
                    </a:lnTo>
                    <a:lnTo>
                      <a:pt x="835948" y="934877"/>
                    </a:lnTo>
                    <a:lnTo>
                      <a:pt x="849722" y="931263"/>
                    </a:lnTo>
                    <a:lnTo>
                      <a:pt x="863005" y="927550"/>
                    </a:lnTo>
                    <a:lnTo>
                      <a:pt x="875876" y="923768"/>
                    </a:lnTo>
                    <a:lnTo>
                      <a:pt x="888423" y="919936"/>
                    </a:lnTo>
                    <a:lnTo>
                      <a:pt x="900731" y="915884"/>
                    </a:lnTo>
                    <a:lnTo>
                      <a:pt x="912870" y="911279"/>
                    </a:lnTo>
                    <a:lnTo>
                      <a:pt x="924891" y="905990"/>
                    </a:lnTo>
                    <a:lnTo>
                      <a:pt x="936829" y="900239"/>
                    </a:lnTo>
                    <a:lnTo>
                      <a:pt x="948711" y="894488"/>
                    </a:lnTo>
                    <a:lnTo>
                      <a:pt x="960555" y="889001"/>
                    </a:lnTo>
                    <a:lnTo>
                      <a:pt x="972375" y="883669"/>
                    </a:lnTo>
                    <a:lnTo>
                      <a:pt x="984177" y="878124"/>
                    </a:lnTo>
                    <a:lnTo>
                      <a:pt x="995967" y="872158"/>
                    </a:lnTo>
                    <a:lnTo>
                      <a:pt x="1007750" y="865744"/>
                    </a:lnTo>
                    <a:lnTo>
                      <a:pt x="1019528" y="858943"/>
                    </a:lnTo>
                    <a:lnTo>
                      <a:pt x="1031302" y="851835"/>
                    </a:lnTo>
                    <a:lnTo>
                      <a:pt x="1043073" y="844314"/>
                    </a:lnTo>
                    <a:lnTo>
                      <a:pt x="1054842" y="836099"/>
                    </a:lnTo>
                    <a:lnTo>
                      <a:pt x="1066611" y="827101"/>
                    </a:lnTo>
                    <a:lnTo>
                      <a:pt x="1078379" y="817574"/>
                    </a:lnTo>
                    <a:lnTo>
                      <a:pt x="1090146" y="807998"/>
                    </a:lnTo>
                    <a:lnTo>
                      <a:pt x="1101908" y="798660"/>
                    </a:lnTo>
                    <a:lnTo>
                      <a:pt x="1113483" y="789644"/>
                    </a:lnTo>
                    <a:lnTo>
                      <a:pt x="1124526" y="780929"/>
                    </a:lnTo>
                    <a:lnTo>
                      <a:pt x="1134892" y="772461"/>
                    </a:lnTo>
                    <a:lnTo>
                      <a:pt x="1144619" y="764180"/>
                    </a:lnTo>
                    <a:lnTo>
                      <a:pt x="1153819" y="756032"/>
                    </a:lnTo>
                    <a:lnTo>
                      <a:pt x="1162617" y="747977"/>
                    </a:lnTo>
                    <a:lnTo>
                      <a:pt x="1171122" y="739798"/>
                    </a:lnTo>
                    <a:lnTo>
                      <a:pt x="1179419" y="731134"/>
                    </a:lnTo>
                    <a:lnTo>
                      <a:pt x="1187578" y="721815"/>
                    </a:lnTo>
                    <a:lnTo>
                      <a:pt x="1195822" y="711500"/>
                    </a:lnTo>
                    <a:lnTo>
                      <a:pt x="1204532" y="699611"/>
                    </a:lnTo>
                    <a:lnTo>
                      <a:pt x="1213861" y="685988"/>
                    </a:lnTo>
                    <a:lnTo>
                      <a:pt x="1223422" y="671175"/>
                    </a:lnTo>
                    <a:lnTo>
                      <a:pt x="1232428" y="656168"/>
                    </a:lnTo>
                    <a:lnTo>
                      <a:pt x="1240467" y="641568"/>
                    </a:lnTo>
                    <a:lnTo>
                      <a:pt x="1247512" y="627563"/>
                    </a:lnTo>
                    <a:lnTo>
                      <a:pt x="1253706" y="614128"/>
                    </a:lnTo>
                    <a:lnTo>
                      <a:pt x="1259232" y="601151"/>
                    </a:lnTo>
                    <a:lnTo>
                      <a:pt x="1264079" y="588155"/>
                    </a:lnTo>
                    <a:lnTo>
                      <a:pt x="1268046" y="574356"/>
                    </a:lnTo>
                    <a:lnTo>
                      <a:pt x="1271091" y="559384"/>
                    </a:lnTo>
                    <a:lnTo>
                      <a:pt x="1273328" y="543072"/>
                    </a:lnTo>
                    <a:lnTo>
                      <a:pt x="1274922" y="525263"/>
                    </a:lnTo>
                    <a:lnTo>
                      <a:pt x="1276027" y="506040"/>
                    </a:lnTo>
                    <a:lnTo>
                      <a:pt x="1276410" y="485821"/>
                    </a:lnTo>
                    <a:lnTo>
                      <a:pt x="1275486" y="465217"/>
                    </a:lnTo>
                    <a:lnTo>
                      <a:pt x="1273041" y="444616"/>
                    </a:lnTo>
                    <a:lnTo>
                      <a:pt x="1269200" y="424174"/>
                    </a:lnTo>
                    <a:lnTo>
                      <a:pt x="1264228" y="403925"/>
                    </a:lnTo>
                    <a:lnTo>
                      <a:pt x="1258401" y="383860"/>
                    </a:lnTo>
                    <a:lnTo>
                      <a:pt x="1251951" y="364494"/>
                    </a:lnTo>
                    <a:lnTo>
                      <a:pt x="1245060" y="346824"/>
                    </a:lnTo>
                    <a:lnTo>
                      <a:pt x="1237865" y="331254"/>
                    </a:lnTo>
                    <a:lnTo>
                      <a:pt x="1230457" y="317654"/>
                    </a:lnTo>
                    <a:lnTo>
                      <a:pt x="1222907" y="305668"/>
                    </a:lnTo>
                    <a:lnTo>
                      <a:pt x="1215261" y="294907"/>
                    </a:lnTo>
                    <a:lnTo>
                      <a:pt x="1207549" y="284853"/>
                    </a:lnTo>
                    <a:lnTo>
                      <a:pt x="1199793" y="274903"/>
                    </a:lnTo>
                    <a:lnTo>
                      <a:pt x="1192009" y="264725"/>
                    </a:lnTo>
                    <a:lnTo>
                      <a:pt x="1184204" y="254399"/>
                    </a:lnTo>
                    <a:lnTo>
                      <a:pt x="1176385" y="244285"/>
                    </a:lnTo>
                    <a:lnTo>
                      <a:pt x="1168559" y="234586"/>
                    </a:lnTo>
                    <a:lnTo>
                      <a:pt x="1160727" y="225327"/>
                    </a:lnTo>
                    <a:lnTo>
                      <a:pt x="1152890" y="216451"/>
                    </a:lnTo>
                    <a:lnTo>
                      <a:pt x="1145046" y="207874"/>
                    </a:lnTo>
                    <a:lnTo>
                      <a:pt x="1137010" y="199519"/>
                    </a:lnTo>
                    <a:lnTo>
                      <a:pt x="1128444" y="191324"/>
                    </a:lnTo>
                    <a:lnTo>
                      <a:pt x="1119201" y="183240"/>
                    </a:lnTo>
                    <a:lnTo>
                      <a:pt x="1109317" y="175233"/>
                    </a:lnTo>
                    <a:lnTo>
                      <a:pt x="1098906" y="167280"/>
                    </a:lnTo>
                    <a:lnTo>
                      <a:pt x="1088093" y="159362"/>
                    </a:lnTo>
                    <a:lnTo>
                      <a:pt x="1076988" y="151467"/>
                    </a:lnTo>
                    <a:lnTo>
                      <a:pt x="1065674" y="143590"/>
                    </a:lnTo>
                    <a:lnTo>
                      <a:pt x="1054215" y="135723"/>
                    </a:lnTo>
                    <a:lnTo>
                      <a:pt x="1042657" y="127864"/>
                    </a:lnTo>
                    <a:lnTo>
                      <a:pt x="1031029" y="120010"/>
                    </a:lnTo>
                    <a:lnTo>
                      <a:pt x="1019352" y="112163"/>
                    </a:lnTo>
                    <a:lnTo>
                      <a:pt x="1007456" y="104508"/>
                    </a:lnTo>
                    <a:lnTo>
                      <a:pt x="995007" y="97385"/>
                    </a:lnTo>
                    <a:lnTo>
                      <a:pt x="981873" y="90934"/>
                    </a:lnTo>
                    <a:lnTo>
                      <a:pt x="968277" y="84935"/>
                    </a:lnTo>
                    <a:lnTo>
                      <a:pt x="954681" y="78932"/>
                    </a:lnTo>
                    <a:lnTo>
                      <a:pt x="941349" y="72660"/>
                    </a:lnTo>
                    <a:lnTo>
                      <a:pt x="928175" y="66229"/>
                    </a:lnTo>
                    <a:lnTo>
                      <a:pt x="914784" y="60012"/>
                    </a:lnTo>
                    <a:lnTo>
                      <a:pt x="900967" y="54215"/>
                    </a:lnTo>
                    <a:lnTo>
                      <a:pt x="886516" y="48863"/>
                    </a:lnTo>
                    <a:lnTo>
                      <a:pt x="871148" y="43897"/>
                    </a:lnTo>
                    <a:lnTo>
                      <a:pt x="854803" y="39234"/>
                    </a:lnTo>
                    <a:lnTo>
                      <a:pt x="837784" y="34796"/>
                    </a:lnTo>
                    <a:lnTo>
                      <a:pt x="820609" y="30518"/>
                    </a:lnTo>
                    <a:lnTo>
                      <a:pt x="803594" y="26355"/>
                    </a:lnTo>
                    <a:lnTo>
                      <a:pt x="786847" y="22269"/>
                    </a:lnTo>
                    <a:lnTo>
                      <a:pt x="770366" y="18236"/>
                    </a:lnTo>
                    <a:lnTo>
                      <a:pt x="754100" y="14244"/>
                    </a:lnTo>
                    <a:lnTo>
                      <a:pt x="737815" y="10466"/>
                    </a:lnTo>
                    <a:lnTo>
                      <a:pt x="721123" y="7234"/>
                    </a:lnTo>
                    <a:lnTo>
                      <a:pt x="703841" y="4691"/>
                    </a:lnTo>
                    <a:lnTo>
                      <a:pt x="685981" y="2793"/>
                    </a:lnTo>
                    <a:lnTo>
                      <a:pt x="667639" y="1428"/>
                    </a:lnTo>
                    <a:lnTo>
                      <a:pt x="648916" y="472"/>
                    </a:lnTo>
                    <a:lnTo>
                      <a:pt x="629733" y="0"/>
                    </a:lnTo>
                    <a:lnTo>
                      <a:pt x="609823" y="269"/>
                    </a:lnTo>
                    <a:lnTo>
                      <a:pt x="589112" y="1355"/>
                    </a:lnTo>
                    <a:lnTo>
                      <a:pt x="568043" y="2992"/>
                    </a:lnTo>
                    <a:lnTo>
                      <a:pt x="547446" y="4693"/>
                    </a:lnTo>
                    <a:lnTo>
                      <a:pt x="527766" y="6166"/>
                    </a:lnTo>
                    <a:lnTo>
                      <a:pt x="509293" y="7327"/>
                    </a:lnTo>
                    <a:lnTo>
                      <a:pt x="490309" y="8315"/>
                    </a:lnTo>
                    <a:lnTo>
                      <a:pt x="466650" y="9212"/>
                    </a:lnTo>
                    <a:lnTo>
                      <a:pt x="431209" y="10166"/>
                    </a:lnTo>
                  </a:path>
                </a:pathLst>
              </a:custGeom>
              <a:ln w="42581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368497" y="126341"/>
            <a:ext cx="6380271" cy="634099"/>
            <a:chOff x="368497" y="126341"/>
            <a:chExt cx="6380271" cy="634099"/>
          </a:xfrm>
        </p:grpSpPr>
        <p:sp>
          <p:nvSpPr>
            <p:cNvPr id="2" name="Freeform 1"/>
            <p:cNvSpPr/>
            <p:nvPr/>
          </p:nvSpPr>
          <p:spPr>
            <a:xfrm>
              <a:off x="631709" y="410611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11453" y="152662"/>
                  </a:lnTo>
                  <a:lnTo>
                    <a:pt x="18212" y="205890"/>
                  </a:lnTo>
                  <a:lnTo>
                    <a:pt x="14906" y="265797"/>
                  </a:lnTo>
                  <a:lnTo>
                    <a:pt x="12563" y="319182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8497" y="347440"/>
              <a:ext cx="421141" cy="94757"/>
            </a:xfrm>
            <a:custGeom>
              <a:avLst/>
              <a:gdLst/>
              <a:ahLst/>
              <a:cxnLst/>
              <a:rect l="0" t="0" r="0" b="0"/>
              <a:pathLst>
                <a:path w="421141" h="94757">
                  <a:moveTo>
                    <a:pt x="421140" y="0"/>
                  </a:moveTo>
                  <a:lnTo>
                    <a:pt x="358859" y="17958"/>
                  </a:lnTo>
                  <a:lnTo>
                    <a:pt x="301689" y="31667"/>
                  </a:lnTo>
                  <a:lnTo>
                    <a:pt x="248487" y="42138"/>
                  </a:lnTo>
                  <a:lnTo>
                    <a:pt x="191389" y="52650"/>
                  </a:lnTo>
                  <a:lnTo>
                    <a:pt x="137426" y="63173"/>
                  </a:lnTo>
                  <a:lnTo>
                    <a:pt x="87512" y="73700"/>
                  </a:lnTo>
                  <a:lnTo>
                    <a:pt x="28725" y="8773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0287" y="315854"/>
              <a:ext cx="313229" cy="444586"/>
            </a:xfrm>
            <a:custGeom>
              <a:avLst/>
              <a:gdLst/>
              <a:ahLst/>
              <a:cxnLst/>
              <a:rect l="0" t="0" r="0" b="0"/>
              <a:pathLst>
                <a:path w="313229" h="444586">
                  <a:moveTo>
                    <a:pt x="7236" y="0"/>
                  </a:moveTo>
                  <a:lnTo>
                    <a:pt x="0" y="27557"/>
                  </a:lnTo>
                  <a:lnTo>
                    <a:pt x="477" y="86899"/>
                  </a:lnTo>
                  <a:lnTo>
                    <a:pt x="8353" y="137662"/>
                  </a:lnTo>
                  <a:lnTo>
                    <a:pt x="11856" y="183509"/>
                  </a:lnTo>
                  <a:lnTo>
                    <a:pt x="10459" y="207902"/>
                  </a:lnTo>
                  <a:lnTo>
                    <a:pt x="15975" y="258396"/>
                  </a:lnTo>
                  <a:lnTo>
                    <a:pt x="23000" y="318413"/>
                  </a:lnTo>
                  <a:lnTo>
                    <a:pt x="26725" y="366786"/>
                  </a:lnTo>
                  <a:lnTo>
                    <a:pt x="26813" y="425005"/>
                  </a:lnTo>
                  <a:lnTo>
                    <a:pt x="24967" y="424887"/>
                  </a:lnTo>
                  <a:lnTo>
                    <a:pt x="22566" y="420128"/>
                  </a:lnTo>
                  <a:lnTo>
                    <a:pt x="24776" y="391075"/>
                  </a:lnTo>
                  <a:lnTo>
                    <a:pt x="37174" y="340505"/>
                  </a:lnTo>
                  <a:lnTo>
                    <a:pt x="48227" y="317452"/>
                  </a:lnTo>
                  <a:lnTo>
                    <a:pt x="56790" y="309901"/>
                  </a:lnTo>
                  <a:lnTo>
                    <a:pt x="78783" y="301511"/>
                  </a:lnTo>
                  <a:lnTo>
                    <a:pt x="87689" y="302783"/>
                  </a:lnTo>
                  <a:lnTo>
                    <a:pt x="94797" y="307140"/>
                  </a:lnTo>
                  <a:lnTo>
                    <a:pt x="113508" y="333160"/>
                  </a:lnTo>
                  <a:lnTo>
                    <a:pt x="135203" y="378285"/>
                  </a:lnTo>
                  <a:lnTo>
                    <a:pt x="143517" y="420041"/>
                  </a:lnTo>
                  <a:lnTo>
                    <a:pt x="146053" y="418068"/>
                  </a:lnTo>
                  <a:lnTo>
                    <a:pt x="164118" y="386868"/>
                  </a:lnTo>
                  <a:lnTo>
                    <a:pt x="189030" y="362763"/>
                  </a:lnTo>
                  <a:lnTo>
                    <a:pt x="211646" y="354250"/>
                  </a:lnTo>
                  <a:lnTo>
                    <a:pt x="269637" y="339932"/>
                  </a:lnTo>
                  <a:lnTo>
                    <a:pt x="291145" y="333185"/>
                  </a:lnTo>
                  <a:lnTo>
                    <a:pt x="299454" y="327409"/>
                  </a:lnTo>
                  <a:lnTo>
                    <a:pt x="311806" y="311631"/>
                  </a:lnTo>
                  <a:lnTo>
                    <a:pt x="313228" y="302511"/>
                  </a:lnTo>
                  <a:lnTo>
                    <a:pt x="308569" y="283018"/>
                  </a:lnTo>
                  <a:lnTo>
                    <a:pt x="295580" y="268896"/>
                  </a:lnTo>
                  <a:lnTo>
                    <a:pt x="287202" y="263492"/>
                  </a:lnTo>
                  <a:lnTo>
                    <a:pt x="247466" y="255887"/>
                  </a:lnTo>
                  <a:lnTo>
                    <a:pt x="224749" y="260347"/>
                  </a:lnTo>
                  <a:lnTo>
                    <a:pt x="206854" y="271298"/>
                  </a:lnTo>
                  <a:lnTo>
                    <a:pt x="184795" y="297194"/>
                  </a:lnTo>
                  <a:lnTo>
                    <a:pt x="174668" y="316920"/>
                  </a:lnTo>
                  <a:lnTo>
                    <a:pt x="167980" y="353345"/>
                  </a:lnTo>
                  <a:lnTo>
                    <a:pt x="171587" y="388185"/>
                  </a:lnTo>
                  <a:lnTo>
                    <a:pt x="185654" y="420734"/>
                  </a:lnTo>
                  <a:lnTo>
                    <a:pt x="201176" y="435778"/>
                  </a:lnTo>
                  <a:lnTo>
                    <a:pt x="210229" y="441427"/>
                  </a:lnTo>
                  <a:lnTo>
                    <a:pt x="232766" y="444585"/>
                  </a:lnTo>
                  <a:lnTo>
                    <a:pt x="268642" y="442905"/>
                  </a:lnTo>
                  <a:lnTo>
                    <a:pt x="302034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54194" y="515184"/>
              <a:ext cx="146097" cy="197634"/>
            </a:xfrm>
            <a:custGeom>
              <a:avLst/>
              <a:gdLst/>
              <a:ahLst/>
              <a:cxnLst/>
              <a:rect l="0" t="0" r="0" b="0"/>
              <a:pathLst>
                <a:path w="146097" h="197634">
                  <a:moveTo>
                    <a:pt x="103982" y="42826"/>
                  </a:moveTo>
                  <a:lnTo>
                    <a:pt x="94406" y="18779"/>
                  </a:lnTo>
                  <a:lnTo>
                    <a:pt x="83738" y="4452"/>
                  </a:lnTo>
                  <a:lnTo>
                    <a:pt x="75278" y="866"/>
                  </a:lnTo>
                  <a:lnTo>
                    <a:pt x="53400" y="0"/>
                  </a:lnTo>
                  <a:lnTo>
                    <a:pt x="34318" y="6635"/>
                  </a:lnTo>
                  <a:lnTo>
                    <a:pt x="25954" y="11680"/>
                  </a:lnTo>
                  <a:lnTo>
                    <a:pt x="13541" y="26643"/>
                  </a:lnTo>
                  <a:lnTo>
                    <a:pt x="5294" y="46162"/>
                  </a:lnTo>
                  <a:lnTo>
                    <a:pt x="0" y="96821"/>
                  </a:lnTo>
                  <a:lnTo>
                    <a:pt x="1616" y="122976"/>
                  </a:lnTo>
                  <a:lnTo>
                    <a:pt x="15679" y="156261"/>
                  </a:lnTo>
                  <a:lnTo>
                    <a:pt x="28081" y="173570"/>
                  </a:lnTo>
                  <a:lnTo>
                    <a:pt x="47631" y="185942"/>
                  </a:lnTo>
                  <a:lnTo>
                    <a:pt x="71918" y="194171"/>
                  </a:lnTo>
                  <a:lnTo>
                    <a:pt x="109559" y="197633"/>
                  </a:lnTo>
                  <a:lnTo>
                    <a:pt x="146096" y="1902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6012" y="568538"/>
              <a:ext cx="187211" cy="165548"/>
            </a:xfrm>
            <a:custGeom>
              <a:avLst/>
              <a:gdLst/>
              <a:ahLst/>
              <a:cxnLst/>
              <a:rect l="0" t="0" r="0" b="0"/>
              <a:pathLst>
                <a:path w="187211" h="165548">
                  <a:moveTo>
                    <a:pt x="69034" y="21057"/>
                  </a:moveTo>
                  <a:lnTo>
                    <a:pt x="80213" y="9879"/>
                  </a:lnTo>
                  <a:lnTo>
                    <a:pt x="78826" y="7756"/>
                  </a:lnTo>
                  <a:lnTo>
                    <a:pt x="64807" y="8517"/>
                  </a:lnTo>
                  <a:lnTo>
                    <a:pt x="36196" y="21111"/>
                  </a:lnTo>
                  <a:lnTo>
                    <a:pt x="11081" y="45250"/>
                  </a:lnTo>
                  <a:lnTo>
                    <a:pt x="2333" y="67684"/>
                  </a:lnTo>
                  <a:lnTo>
                    <a:pt x="0" y="80218"/>
                  </a:lnTo>
                  <a:lnTo>
                    <a:pt x="3647" y="103503"/>
                  </a:lnTo>
                  <a:lnTo>
                    <a:pt x="18855" y="133223"/>
                  </a:lnTo>
                  <a:lnTo>
                    <a:pt x="25053" y="141458"/>
                  </a:lnTo>
                  <a:lnTo>
                    <a:pt x="44418" y="153727"/>
                  </a:lnTo>
                  <a:lnTo>
                    <a:pt x="68622" y="161910"/>
                  </a:lnTo>
                  <a:lnTo>
                    <a:pt x="94977" y="165547"/>
                  </a:lnTo>
                  <a:lnTo>
                    <a:pt x="116049" y="160924"/>
                  </a:lnTo>
                  <a:lnTo>
                    <a:pt x="154230" y="138892"/>
                  </a:lnTo>
                  <a:lnTo>
                    <a:pt x="168510" y="122562"/>
                  </a:lnTo>
                  <a:lnTo>
                    <a:pt x="187210" y="77892"/>
                  </a:lnTo>
                  <a:lnTo>
                    <a:pt x="185508" y="54506"/>
                  </a:lnTo>
                  <a:lnTo>
                    <a:pt x="176952" y="33584"/>
                  </a:lnTo>
                  <a:lnTo>
                    <a:pt x="165351" y="16486"/>
                  </a:lnTo>
                  <a:lnTo>
                    <a:pt x="152396" y="7327"/>
                  </a:lnTo>
                  <a:lnTo>
                    <a:pt x="1322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76768" y="550408"/>
              <a:ext cx="144810" cy="157438"/>
            </a:xfrm>
            <a:custGeom>
              <a:avLst/>
              <a:gdLst/>
              <a:ahLst/>
              <a:cxnLst/>
              <a:rect l="0" t="0" r="0" b="0"/>
              <a:pathLst>
                <a:path w="144810" h="157438">
                  <a:moveTo>
                    <a:pt x="113076" y="18130"/>
                  </a:moveTo>
                  <a:lnTo>
                    <a:pt x="96309" y="6952"/>
                  </a:lnTo>
                  <a:lnTo>
                    <a:pt x="63524" y="0"/>
                  </a:lnTo>
                  <a:lnTo>
                    <a:pt x="29764" y="3530"/>
                  </a:lnTo>
                  <a:lnTo>
                    <a:pt x="11318" y="12031"/>
                  </a:lnTo>
                  <a:lnTo>
                    <a:pt x="3123" y="17574"/>
                  </a:lnTo>
                  <a:lnTo>
                    <a:pt x="0" y="23608"/>
                  </a:lnTo>
                  <a:lnTo>
                    <a:pt x="257" y="29971"/>
                  </a:lnTo>
                  <a:lnTo>
                    <a:pt x="6782" y="43280"/>
                  </a:lnTo>
                  <a:lnTo>
                    <a:pt x="17481" y="56994"/>
                  </a:lnTo>
                  <a:lnTo>
                    <a:pt x="36275" y="67769"/>
                  </a:lnTo>
                  <a:lnTo>
                    <a:pt x="91611" y="87925"/>
                  </a:lnTo>
                  <a:lnTo>
                    <a:pt x="122314" y="99901"/>
                  </a:lnTo>
                  <a:lnTo>
                    <a:pt x="139019" y="111405"/>
                  </a:lnTo>
                  <a:lnTo>
                    <a:pt x="143239" y="118918"/>
                  </a:lnTo>
                  <a:lnTo>
                    <a:pt x="144809" y="136624"/>
                  </a:lnTo>
                  <a:lnTo>
                    <a:pt x="141251" y="143920"/>
                  </a:lnTo>
                  <a:lnTo>
                    <a:pt x="127938" y="155145"/>
                  </a:lnTo>
                  <a:lnTo>
                    <a:pt x="119474" y="157437"/>
                  </a:lnTo>
                  <a:lnTo>
                    <a:pt x="64829" y="155553"/>
                  </a:lnTo>
                  <a:lnTo>
                    <a:pt x="28848" y="1550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21125" y="326383"/>
              <a:ext cx="26648" cy="389555"/>
            </a:xfrm>
            <a:custGeom>
              <a:avLst/>
              <a:gdLst/>
              <a:ahLst/>
              <a:cxnLst/>
              <a:rect l="0" t="0" r="0" b="0"/>
              <a:pathLst>
                <a:path w="26648" h="389555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60" y="85426"/>
                  </a:lnTo>
                  <a:lnTo>
                    <a:pt x="12622" y="138537"/>
                  </a:lnTo>
                  <a:lnTo>
                    <a:pt x="15082" y="193126"/>
                  </a:lnTo>
                  <a:lnTo>
                    <a:pt x="15811" y="252585"/>
                  </a:lnTo>
                  <a:lnTo>
                    <a:pt x="17197" y="305427"/>
                  </a:lnTo>
                  <a:lnTo>
                    <a:pt x="24433" y="355909"/>
                  </a:lnTo>
                  <a:lnTo>
                    <a:pt x="26647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00373" y="463253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79875" y="17959"/>
                  </a:lnTo>
                  <a:lnTo>
                    <a:pt x="125824" y="28548"/>
                  </a:lnTo>
                  <a:lnTo>
                    <a:pt x="70088" y="30986"/>
                  </a:lnTo>
                  <a:lnTo>
                    <a:pt x="17678" y="398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79757" y="568538"/>
              <a:ext cx="166086" cy="161578"/>
            </a:xfrm>
            <a:custGeom>
              <a:avLst/>
              <a:gdLst/>
              <a:ahLst/>
              <a:cxnLst/>
              <a:rect l="0" t="0" r="0" b="0"/>
              <a:pathLst>
                <a:path w="166086" h="161578">
                  <a:moveTo>
                    <a:pt x="131269" y="10529"/>
                  </a:moveTo>
                  <a:lnTo>
                    <a:pt x="97647" y="4463"/>
                  </a:lnTo>
                  <a:lnTo>
                    <a:pt x="72652" y="7053"/>
                  </a:lnTo>
                  <a:lnTo>
                    <a:pt x="49065" y="18343"/>
                  </a:lnTo>
                  <a:lnTo>
                    <a:pt x="10916" y="48597"/>
                  </a:lnTo>
                  <a:lnTo>
                    <a:pt x="1739" y="72292"/>
                  </a:lnTo>
                  <a:lnTo>
                    <a:pt x="0" y="99980"/>
                  </a:lnTo>
                  <a:lnTo>
                    <a:pt x="7027" y="123984"/>
                  </a:lnTo>
                  <a:lnTo>
                    <a:pt x="21068" y="140112"/>
                  </a:lnTo>
                  <a:lnTo>
                    <a:pt x="58678" y="159998"/>
                  </a:lnTo>
                  <a:lnTo>
                    <a:pt x="82238" y="161577"/>
                  </a:lnTo>
                  <a:lnTo>
                    <a:pt x="105968" y="157210"/>
                  </a:lnTo>
                  <a:lnTo>
                    <a:pt x="132481" y="141598"/>
                  </a:lnTo>
                  <a:lnTo>
                    <a:pt x="147795" y="128833"/>
                  </a:lnTo>
                  <a:lnTo>
                    <a:pt x="163981" y="102904"/>
                  </a:lnTo>
                  <a:lnTo>
                    <a:pt x="166085" y="80050"/>
                  </a:lnTo>
                  <a:lnTo>
                    <a:pt x="161950" y="56635"/>
                  </a:lnTo>
                  <a:lnTo>
                    <a:pt x="146468" y="30299"/>
                  </a:lnTo>
                  <a:lnTo>
                    <a:pt x="128233" y="10018"/>
                  </a:lnTo>
                  <a:lnTo>
                    <a:pt x="1102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69600" y="379677"/>
              <a:ext cx="109882" cy="367847"/>
            </a:xfrm>
            <a:custGeom>
              <a:avLst/>
              <a:gdLst/>
              <a:ahLst/>
              <a:cxnLst/>
              <a:rect l="0" t="0" r="0" b="0"/>
              <a:pathLst>
                <a:path w="109882" h="367847">
                  <a:moveTo>
                    <a:pt x="78296" y="367846"/>
                  </a:moveTo>
                  <a:lnTo>
                    <a:pt x="69963" y="330368"/>
                  </a:lnTo>
                  <a:lnTo>
                    <a:pt x="59651" y="271360"/>
                  </a:lnTo>
                  <a:lnTo>
                    <a:pt x="43374" y="211310"/>
                  </a:lnTo>
                  <a:lnTo>
                    <a:pt x="23565" y="154041"/>
                  </a:lnTo>
                  <a:lnTo>
                    <a:pt x="8387" y="97669"/>
                  </a:lnTo>
                  <a:lnTo>
                    <a:pt x="0" y="55516"/>
                  </a:lnTo>
                  <a:lnTo>
                    <a:pt x="1774" y="27432"/>
                  </a:lnTo>
                  <a:lnTo>
                    <a:pt x="7394" y="16901"/>
                  </a:lnTo>
                  <a:lnTo>
                    <a:pt x="26117" y="2080"/>
                  </a:lnTo>
                  <a:lnTo>
                    <a:pt x="36491" y="0"/>
                  </a:lnTo>
                  <a:lnTo>
                    <a:pt x="57376" y="3927"/>
                  </a:lnTo>
                  <a:lnTo>
                    <a:pt x="109881" y="309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63668" y="589595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92348" y="302420"/>
              <a:ext cx="164902" cy="402538"/>
            </a:xfrm>
            <a:custGeom>
              <a:avLst/>
              <a:gdLst/>
              <a:ahLst/>
              <a:cxnLst/>
              <a:rect l="0" t="0" r="0" b="0"/>
              <a:pathLst>
                <a:path w="164902" h="402538">
                  <a:moveTo>
                    <a:pt x="139859" y="87134"/>
                  </a:moveTo>
                  <a:lnTo>
                    <a:pt x="110550" y="122032"/>
                  </a:lnTo>
                  <a:lnTo>
                    <a:pt x="79645" y="183251"/>
                  </a:lnTo>
                  <a:lnTo>
                    <a:pt x="63234" y="238311"/>
                  </a:lnTo>
                  <a:lnTo>
                    <a:pt x="48727" y="294247"/>
                  </a:lnTo>
                  <a:lnTo>
                    <a:pt x="40457" y="336324"/>
                  </a:lnTo>
                  <a:lnTo>
                    <a:pt x="42258" y="364391"/>
                  </a:lnTo>
                  <a:lnTo>
                    <a:pt x="50078" y="386224"/>
                  </a:lnTo>
                  <a:lnTo>
                    <a:pt x="55438" y="395322"/>
                  </a:lnTo>
                  <a:lnTo>
                    <a:pt x="63691" y="400217"/>
                  </a:lnTo>
                  <a:lnTo>
                    <a:pt x="85340" y="402537"/>
                  </a:lnTo>
                  <a:lnTo>
                    <a:pt x="104320" y="396549"/>
                  </a:lnTo>
                  <a:lnTo>
                    <a:pt x="135568" y="373641"/>
                  </a:lnTo>
                  <a:lnTo>
                    <a:pt x="151586" y="347890"/>
                  </a:lnTo>
                  <a:lnTo>
                    <a:pt x="163741" y="318033"/>
                  </a:lnTo>
                  <a:lnTo>
                    <a:pt x="164901" y="294261"/>
                  </a:lnTo>
                  <a:lnTo>
                    <a:pt x="155857" y="254570"/>
                  </a:lnTo>
                  <a:lnTo>
                    <a:pt x="138360" y="219413"/>
                  </a:lnTo>
                  <a:lnTo>
                    <a:pt x="103397" y="179163"/>
                  </a:lnTo>
                  <a:lnTo>
                    <a:pt x="45844" y="135166"/>
                  </a:lnTo>
                  <a:lnTo>
                    <a:pt x="22965" y="106825"/>
                  </a:lnTo>
                  <a:lnTo>
                    <a:pt x="261" y="49779"/>
                  </a:lnTo>
                  <a:lnTo>
                    <a:pt x="0" y="38834"/>
                  </a:lnTo>
                  <a:lnTo>
                    <a:pt x="5950" y="20434"/>
                  </a:lnTo>
                  <a:lnTo>
                    <a:pt x="19512" y="7577"/>
                  </a:lnTo>
                  <a:lnTo>
                    <a:pt x="28042" y="2510"/>
                  </a:lnTo>
                  <a:lnTo>
                    <a:pt x="46879" y="0"/>
                  </a:lnTo>
                  <a:lnTo>
                    <a:pt x="66949" y="3954"/>
                  </a:lnTo>
                  <a:lnTo>
                    <a:pt x="96809" y="19334"/>
                  </a:lnTo>
                  <a:lnTo>
                    <a:pt x="113316" y="32044"/>
                  </a:lnTo>
                  <a:lnTo>
                    <a:pt x="117485" y="39879"/>
                  </a:lnTo>
                  <a:lnTo>
                    <a:pt x="118802" y="766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48062" y="305326"/>
              <a:ext cx="182787" cy="353201"/>
            </a:xfrm>
            <a:custGeom>
              <a:avLst/>
              <a:gdLst/>
              <a:ahLst/>
              <a:cxnLst/>
              <a:rect l="0" t="0" r="0" b="0"/>
              <a:pathLst>
                <a:path w="182787" h="353201">
                  <a:moveTo>
                    <a:pt x="0" y="0"/>
                  </a:moveTo>
                  <a:lnTo>
                    <a:pt x="3119" y="48931"/>
                  </a:lnTo>
                  <a:lnTo>
                    <a:pt x="11453" y="99896"/>
                  </a:lnTo>
                  <a:lnTo>
                    <a:pt x="18211" y="156331"/>
                  </a:lnTo>
                  <a:lnTo>
                    <a:pt x="23333" y="206977"/>
                  </a:lnTo>
                  <a:lnTo>
                    <a:pt x="29955" y="266012"/>
                  </a:lnTo>
                  <a:lnTo>
                    <a:pt x="30094" y="314545"/>
                  </a:lnTo>
                  <a:lnTo>
                    <a:pt x="28251" y="314982"/>
                  </a:lnTo>
                  <a:lnTo>
                    <a:pt x="25853" y="311763"/>
                  </a:lnTo>
                  <a:lnTo>
                    <a:pt x="22478" y="279288"/>
                  </a:lnTo>
                  <a:lnTo>
                    <a:pt x="27067" y="238210"/>
                  </a:lnTo>
                  <a:lnTo>
                    <a:pt x="35816" y="216615"/>
                  </a:lnTo>
                  <a:lnTo>
                    <a:pt x="41425" y="207581"/>
                  </a:lnTo>
                  <a:lnTo>
                    <a:pt x="57015" y="194424"/>
                  </a:lnTo>
                  <a:lnTo>
                    <a:pt x="66086" y="189277"/>
                  </a:lnTo>
                  <a:lnTo>
                    <a:pt x="85523" y="186679"/>
                  </a:lnTo>
                  <a:lnTo>
                    <a:pt x="104691" y="190593"/>
                  </a:lnTo>
                  <a:lnTo>
                    <a:pt x="129805" y="207120"/>
                  </a:lnTo>
                  <a:lnTo>
                    <a:pt x="156614" y="233724"/>
                  </a:lnTo>
                  <a:lnTo>
                    <a:pt x="181396" y="284546"/>
                  </a:lnTo>
                  <a:lnTo>
                    <a:pt x="182786" y="305449"/>
                  </a:lnTo>
                  <a:lnTo>
                    <a:pt x="178334" y="325268"/>
                  </a:lnTo>
                  <a:lnTo>
                    <a:pt x="168557" y="341875"/>
                  </a:lnTo>
                  <a:lnTo>
                    <a:pt x="160335" y="347240"/>
                  </a:lnTo>
                  <a:lnTo>
                    <a:pt x="138720" y="353200"/>
                  </a:lnTo>
                  <a:lnTo>
                    <a:pt x="105832" y="350967"/>
                  </a:lnTo>
                  <a:lnTo>
                    <a:pt x="73862" y="342896"/>
                  </a:lnTo>
                  <a:lnTo>
                    <a:pt x="58954" y="333332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54743" y="528755"/>
              <a:ext cx="154101" cy="161664"/>
            </a:xfrm>
            <a:custGeom>
              <a:avLst/>
              <a:gdLst/>
              <a:ahLst/>
              <a:cxnLst/>
              <a:rect l="0" t="0" r="0" b="0"/>
              <a:pathLst>
                <a:path w="154101" h="161664">
                  <a:moveTo>
                    <a:pt x="130231" y="29255"/>
                  </a:moveTo>
                  <a:lnTo>
                    <a:pt x="112250" y="13614"/>
                  </a:lnTo>
                  <a:lnTo>
                    <a:pt x="95333" y="5536"/>
                  </a:lnTo>
                  <a:lnTo>
                    <a:pt x="60489" y="0"/>
                  </a:lnTo>
                  <a:lnTo>
                    <a:pt x="40353" y="4944"/>
                  </a:lnTo>
                  <a:lnTo>
                    <a:pt x="31708" y="9538"/>
                  </a:lnTo>
                  <a:lnTo>
                    <a:pt x="18983" y="24002"/>
                  </a:lnTo>
                  <a:lnTo>
                    <a:pt x="1281" y="61882"/>
                  </a:lnTo>
                  <a:lnTo>
                    <a:pt x="0" y="85480"/>
                  </a:lnTo>
                  <a:lnTo>
                    <a:pt x="4500" y="109226"/>
                  </a:lnTo>
                  <a:lnTo>
                    <a:pt x="14299" y="127579"/>
                  </a:lnTo>
                  <a:lnTo>
                    <a:pt x="38559" y="151065"/>
                  </a:lnTo>
                  <a:lnTo>
                    <a:pt x="61022" y="159432"/>
                  </a:lnTo>
                  <a:lnTo>
                    <a:pt x="73563" y="161663"/>
                  </a:lnTo>
                  <a:lnTo>
                    <a:pt x="96856" y="157903"/>
                  </a:lnTo>
                  <a:lnTo>
                    <a:pt x="126581" y="142632"/>
                  </a:lnTo>
                  <a:lnTo>
                    <a:pt x="134817" y="136425"/>
                  </a:lnTo>
                  <a:lnTo>
                    <a:pt x="147087" y="117050"/>
                  </a:lnTo>
                  <a:lnTo>
                    <a:pt x="154100" y="94011"/>
                  </a:lnTo>
                  <a:lnTo>
                    <a:pt x="153317" y="72074"/>
                  </a:lnTo>
                  <a:lnTo>
                    <a:pt x="140711" y="39992"/>
                  </a:lnTo>
                  <a:lnTo>
                    <a:pt x="131769" y="28178"/>
                  </a:lnTo>
                  <a:lnTo>
                    <a:pt x="119702" y="18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44846" y="526424"/>
              <a:ext cx="137310" cy="179695"/>
            </a:xfrm>
            <a:custGeom>
              <a:avLst/>
              <a:gdLst/>
              <a:ahLst/>
              <a:cxnLst/>
              <a:rect l="0" t="0" r="0" b="0"/>
              <a:pathLst>
                <a:path w="137310" h="179695">
                  <a:moveTo>
                    <a:pt x="87527" y="0"/>
                  </a:moveTo>
                  <a:lnTo>
                    <a:pt x="65170" y="0"/>
                  </a:lnTo>
                  <a:lnTo>
                    <a:pt x="47955" y="6239"/>
                  </a:lnTo>
                  <a:lnTo>
                    <a:pt x="17839" y="29309"/>
                  </a:lnTo>
                  <a:lnTo>
                    <a:pt x="2018" y="66266"/>
                  </a:lnTo>
                  <a:lnTo>
                    <a:pt x="0" y="91453"/>
                  </a:lnTo>
                  <a:lnTo>
                    <a:pt x="4172" y="113176"/>
                  </a:lnTo>
                  <a:lnTo>
                    <a:pt x="19675" y="138559"/>
                  </a:lnTo>
                  <a:lnTo>
                    <a:pt x="48994" y="168097"/>
                  </a:lnTo>
                  <a:lnTo>
                    <a:pt x="58329" y="175235"/>
                  </a:lnTo>
                  <a:lnTo>
                    <a:pt x="68061" y="178825"/>
                  </a:lnTo>
                  <a:lnTo>
                    <a:pt x="88234" y="179694"/>
                  </a:lnTo>
                  <a:lnTo>
                    <a:pt x="97357" y="175948"/>
                  </a:lnTo>
                  <a:lnTo>
                    <a:pt x="113732" y="162427"/>
                  </a:lnTo>
                  <a:lnTo>
                    <a:pt x="130516" y="135084"/>
                  </a:lnTo>
                  <a:lnTo>
                    <a:pt x="137309" y="93578"/>
                  </a:lnTo>
                  <a:lnTo>
                    <a:pt x="133732" y="55413"/>
                  </a:lnTo>
                  <a:lnTo>
                    <a:pt x="125220" y="35937"/>
                  </a:lnTo>
                  <a:lnTo>
                    <a:pt x="119675" y="27467"/>
                  </a:lnTo>
                  <a:lnTo>
                    <a:pt x="104154" y="14938"/>
                  </a:lnTo>
                  <a:lnTo>
                    <a:pt x="769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37658" y="305326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5170"/>
                  </a:lnTo>
                  <a:lnTo>
                    <a:pt x="0" y="97050"/>
                  </a:lnTo>
                  <a:lnTo>
                    <a:pt x="0" y="142959"/>
                  </a:lnTo>
                  <a:lnTo>
                    <a:pt x="5589" y="192487"/>
                  </a:lnTo>
                  <a:lnTo>
                    <a:pt x="9065" y="246156"/>
                  </a:lnTo>
                  <a:lnTo>
                    <a:pt x="10094" y="300923"/>
                  </a:lnTo>
                  <a:lnTo>
                    <a:pt x="18805" y="360292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58092" y="421139"/>
              <a:ext cx="126966" cy="221100"/>
            </a:xfrm>
            <a:custGeom>
              <a:avLst/>
              <a:gdLst/>
              <a:ahLst/>
              <a:cxnLst/>
              <a:rect l="0" t="0" r="0" b="0"/>
              <a:pathLst>
                <a:path w="126966" h="221100">
                  <a:moveTo>
                    <a:pt x="116436" y="0"/>
                  </a:moveTo>
                  <a:lnTo>
                    <a:pt x="62322" y="42662"/>
                  </a:lnTo>
                  <a:lnTo>
                    <a:pt x="4662" y="91279"/>
                  </a:lnTo>
                  <a:lnTo>
                    <a:pt x="976" y="99458"/>
                  </a:lnTo>
                  <a:lnTo>
                    <a:pt x="0" y="117903"/>
                  </a:lnTo>
                  <a:lnTo>
                    <a:pt x="11617" y="148018"/>
                  </a:lnTo>
                  <a:lnTo>
                    <a:pt x="35466" y="173579"/>
                  </a:lnTo>
                  <a:lnTo>
                    <a:pt x="95665" y="208358"/>
                  </a:lnTo>
                  <a:lnTo>
                    <a:pt x="126965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7483" y="466375"/>
              <a:ext cx="149300" cy="196991"/>
            </a:xfrm>
            <a:custGeom>
              <a:avLst/>
              <a:gdLst/>
              <a:ahLst/>
              <a:cxnLst/>
              <a:rect l="0" t="0" r="0" b="0"/>
              <a:pathLst>
                <a:path w="149300" h="196991">
                  <a:moveTo>
                    <a:pt x="115501" y="17935"/>
                  </a:moveTo>
                  <a:lnTo>
                    <a:pt x="104323" y="6757"/>
                  </a:lnTo>
                  <a:lnTo>
                    <a:pt x="86357" y="1269"/>
                  </a:lnTo>
                  <a:lnTo>
                    <a:pt x="62774" y="0"/>
                  </a:lnTo>
                  <a:lnTo>
                    <a:pt x="25529" y="7032"/>
                  </a:lnTo>
                  <a:lnTo>
                    <a:pt x="6883" y="17379"/>
                  </a:lnTo>
                  <a:lnTo>
                    <a:pt x="2145" y="25753"/>
                  </a:lnTo>
                  <a:lnTo>
                    <a:pt x="0" y="47536"/>
                  </a:lnTo>
                  <a:lnTo>
                    <a:pt x="3405" y="57556"/>
                  </a:lnTo>
                  <a:lnTo>
                    <a:pt x="16548" y="74929"/>
                  </a:lnTo>
                  <a:lnTo>
                    <a:pt x="37207" y="84210"/>
                  </a:lnTo>
                  <a:lnTo>
                    <a:pt x="88598" y="95757"/>
                  </a:lnTo>
                  <a:lnTo>
                    <a:pt x="124297" y="111444"/>
                  </a:lnTo>
                  <a:lnTo>
                    <a:pt x="140078" y="127345"/>
                  </a:lnTo>
                  <a:lnTo>
                    <a:pt x="145923" y="136499"/>
                  </a:lnTo>
                  <a:lnTo>
                    <a:pt x="149299" y="156028"/>
                  </a:lnTo>
                  <a:lnTo>
                    <a:pt x="148562" y="166149"/>
                  </a:lnTo>
                  <a:lnTo>
                    <a:pt x="138384" y="183634"/>
                  </a:lnTo>
                  <a:lnTo>
                    <a:pt x="130756" y="191572"/>
                  </a:lnTo>
                  <a:lnTo>
                    <a:pt x="122162" y="195694"/>
                  </a:lnTo>
                  <a:lnTo>
                    <a:pt x="67288" y="196990"/>
                  </a:lnTo>
                  <a:lnTo>
                    <a:pt x="10216" y="1969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55055" y="452725"/>
              <a:ext cx="9070" cy="189514"/>
            </a:xfrm>
            <a:custGeom>
              <a:avLst/>
              <a:gdLst/>
              <a:ahLst/>
              <a:cxnLst/>
              <a:rect l="0" t="0" r="0" b="0"/>
              <a:pathLst>
                <a:path w="9070" h="189514">
                  <a:moveTo>
                    <a:pt x="9069" y="0"/>
                  </a:moveTo>
                  <a:lnTo>
                    <a:pt x="4" y="58617"/>
                  </a:lnTo>
                  <a:lnTo>
                    <a:pt x="0" y="111621"/>
                  </a:lnTo>
                  <a:lnTo>
                    <a:pt x="6931" y="157099"/>
                  </a:lnTo>
                  <a:lnTo>
                    <a:pt x="9069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64124" y="315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48352" y="421139"/>
              <a:ext cx="160125" cy="210672"/>
            </a:xfrm>
            <a:custGeom>
              <a:avLst/>
              <a:gdLst/>
              <a:ahLst/>
              <a:cxnLst/>
              <a:rect l="0" t="0" r="0" b="0"/>
              <a:pathLst>
                <a:path w="160125" h="210672">
                  <a:moveTo>
                    <a:pt x="115813" y="0"/>
                  </a:moveTo>
                  <a:lnTo>
                    <a:pt x="73122" y="3120"/>
                  </a:lnTo>
                  <a:lnTo>
                    <a:pt x="62786" y="5590"/>
                  </a:lnTo>
                  <a:lnTo>
                    <a:pt x="45062" y="17692"/>
                  </a:lnTo>
                  <a:lnTo>
                    <a:pt x="3681" y="56879"/>
                  </a:lnTo>
                  <a:lnTo>
                    <a:pt x="856" y="75583"/>
                  </a:lnTo>
                  <a:lnTo>
                    <a:pt x="5250" y="81974"/>
                  </a:lnTo>
                  <a:lnTo>
                    <a:pt x="12859" y="86235"/>
                  </a:lnTo>
                  <a:lnTo>
                    <a:pt x="71884" y="95974"/>
                  </a:lnTo>
                  <a:lnTo>
                    <a:pt x="135014" y="123918"/>
                  </a:lnTo>
                  <a:lnTo>
                    <a:pt x="150863" y="140473"/>
                  </a:lnTo>
                  <a:lnTo>
                    <a:pt x="156728" y="149800"/>
                  </a:lnTo>
                  <a:lnTo>
                    <a:pt x="160124" y="169524"/>
                  </a:lnTo>
                  <a:lnTo>
                    <a:pt x="159392" y="179696"/>
                  </a:lnTo>
                  <a:lnTo>
                    <a:pt x="149220" y="197239"/>
                  </a:lnTo>
                  <a:lnTo>
                    <a:pt x="141594" y="205192"/>
                  </a:lnTo>
                  <a:lnTo>
                    <a:pt x="130661" y="209324"/>
                  </a:lnTo>
                  <a:lnTo>
                    <a:pt x="74206" y="210671"/>
                  </a:lnTo>
                  <a:lnTo>
                    <a:pt x="34855" y="21060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93429" y="165437"/>
              <a:ext cx="207631" cy="251593"/>
            </a:xfrm>
            <a:custGeom>
              <a:avLst/>
              <a:gdLst/>
              <a:ahLst/>
              <a:cxnLst/>
              <a:rect l="0" t="0" r="0" b="0"/>
              <a:pathLst>
                <a:path w="207631" h="251593">
                  <a:moveTo>
                    <a:pt x="139275" y="13547"/>
                  </a:moveTo>
                  <a:lnTo>
                    <a:pt x="122508" y="2369"/>
                  </a:lnTo>
                  <a:lnTo>
                    <a:pt x="101797" y="0"/>
                  </a:lnTo>
                  <a:lnTo>
                    <a:pt x="55963" y="8011"/>
                  </a:lnTo>
                  <a:lnTo>
                    <a:pt x="23734" y="23085"/>
                  </a:lnTo>
                  <a:lnTo>
                    <a:pt x="8765" y="38843"/>
                  </a:lnTo>
                  <a:lnTo>
                    <a:pt x="3135" y="47959"/>
                  </a:lnTo>
                  <a:lnTo>
                    <a:pt x="0" y="67445"/>
                  </a:lnTo>
                  <a:lnTo>
                    <a:pt x="802" y="77555"/>
                  </a:lnTo>
                  <a:lnTo>
                    <a:pt x="4846" y="85465"/>
                  </a:lnTo>
                  <a:lnTo>
                    <a:pt x="18697" y="97373"/>
                  </a:lnTo>
                  <a:lnTo>
                    <a:pt x="39672" y="103446"/>
                  </a:lnTo>
                  <a:lnTo>
                    <a:pt x="97693" y="116069"/>
                  </a:lnTo>
                  <a:lnTo>
                    <a:pt x="150602" y="132628"/>
                  </a:lnTo>
                  <a:lnTo>
                    <a:pt x="185915" y="151385"/>
                  </a:lnTo>
                  <a:lnTo>
                    <a:pt x="194935" y="158082"/>
                  </a:lnTo>
                  <a:lnTo>
                    <a:pt x="200948" y="167225"/>
                  </a:lnTo>
                  <a:lnTo>
                    <a:pt x="207630" y="189863"/>
                  </a:lnTo>
                  <a:lnTo>
                    <a:pt x="207072" y="200111"/>
                  </a:lnTo>
                  <a:lnTo>
                    <a:pt x="200213" y="217737"/>
                  </a:lnTo>
                  <a:lnTo>
                    <a:pt x="177608" y="240814"/>
                  </a:lnTo>
                  <a:lnTo>
                    <a:pt x="155532" y="249085"/>
                  </a:lnTo>
                  <a:lnTo>
                    <a:pt x="130123" y="251592"/>
                  </a:lnTo>
                  <a:lnTo>
                    <a:pt x="67375" y="240661"/>
                  </a:lnTo>
                  <a:lnTo>
                    <a:pt x="23462" y="2346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90590" y="126341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57265"/>
                  </a:lnTo>
                  <a:lnTo>
                    <a:pt x="0" y="106655"/>
                  </a:lnTo>
                  <a:lnTo>
                    <a:pt x="0" y="158334"/>
                  </a:lnTo>
                  <a:lnTo>
                    <a:pt x="0" y="207571"/>
                  </a:lnTo>
                  <a:lnTo>
                    <a:pt x="0" y="254915"/>
                  </a:lnTo>
                  <a:lnTo>
                    <a:pt x="0" y="29974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19935" y="162851"/>
              <a:ext cx="270739" cy="444880"/>
            </a:xfrm>
            <a:custGeom>
              <a:avLst/>
              <a:gdLst/>
              <a:ahLst/>
              <a:cxnLst/>
              <a:rect l="0" t="0" r="0" b="0"/>
              <a:pathLst>
                <a:path w="270739" h="444880">
                  <a:moveTo>
                    <a:pt x="91754" y="16133"/>
                  </a:moveTo>
                  <a:lnTo>
                    <a:pt x="80301" y="65064"/>
                  </a:lnTo>
                  <a:lnTo>
                    <a:pt x="67005" y="118605"/>
                  </a:lnTo>
                  <a:lnTo>
                    <a:pt x="51016" y="152170"/>
                  </a:lnTo>
                  <a:lnTo>
                    <a:pt x="47047" y="154787"/>
                  </a:lnTo>
                  <a:lnTo>
                    <a:pt x="44402" y="151853"/>
                  </a:lnTo>
                  <a:lnTo>
                    <a:pt x="40156" y="113522"/>
                  </a:lnTo>
                  <a:lnTo>
                    <a:pt x="50599" y="74495"/>
                  </a:lnTo>
                  <a:lnTo>
                    <a:pt x="75089" y="28961"/>
                  </a:lnTo>
                  <a:lnTo>
                    <a:pt x="88637" y="11696"/>
                  </a:lnTo>
                  <a:lnTo>
                    <a:pt x="108696" y="2463"/>
                  </a:lnTo>
                  <a:lnTo>
                    <a:pt x="120596" y="0"/>
                  </a:lnTo>
                  <a:lnTo>
                    <a:pt x="130869" y="699"/>
                  </a:lnTo>
                  <a:lnTo>
                    <a:pt x="148523" y="7713"/>
                  </a:lnTo>
                  <a:lnTo>
                    <a:pt x="161048" y="21750"/>
                  </a:lnTo>
                  <a:lnTo>
                    <a:pt x="194457" y="82917"/>
                  </a:lnTo>
                  <a:lnTo>
                    <a:pt x="203683" y="125608"/>
                  </a:lnTo>
                  <a:lnTo>
                    <a:pt x="206800" y="186846"/>
                  </a:lnTo>
                  <a:lnTo>
                    <a:pt x="201751" y="235431"/>
                  </a:lnTo>
                  <a:lnTo>
                    <a:pt x="195630" y="294674"/>
                  </a:lnTo>
                  <a:lnTo>
                    <a:pt x="167853" y="357880"/>
                  </a:lnTo>
                  <a:lnTo>
                    <a:pt x="139498" y="403393"/>
                  </a:lnTo>
                  <a:lnTo>
                    <a:pt x="111360" y="427364"/>
                  </a:lnTo>
                  <a:lnTo>
                    <a:pt x="91109" y="437938"/>
                  </a:lnTo>
                  <a:lnTo>
                    <a:pt x="54388" y="444879"/>
                  </a:lnTo>
                  <a:lnTo>
                    <a:pt x="33813" y="440263"/>
                  </a:lnTo>
                  <a:lnTo>
                    <a:pt x="25050" y="435757"/>
                  </a:lnTo>
                  <a:lnTo>
                    <a:pt x="12195" y="421391"/>
                  </a:lnTo>
                  <a:lnTo>
                    <a:pt x="7129" y="412647"/>
                  </a:lnTo>
                  <a:lnTo>
                    <a:pt x="0" y="372395"/>
                  </a:lnTo>
                  <a:lnTo>
                    <a:pt x="2508" y="360096"/>
                  </a:lnTo>
                  <a:lnTo>
                    <a:pt x="14655" y="340191"/>
                  </a:lnTo>
                  <a:lnTo>
                    <a:pt x="31751" y="326665"/>
                  </a:lnTo>
                  <a:lnTo>
                    <a:pt x="52218" y="317924"/>
                  </a:lnTo>
                  <a:lnTo>
                    <a:pt x="76912" y="314039"/>
                  </a:lnTo>
                  <a:lnTo>
                    <a:pt x="100365" y="318551"/>
                  </a:lnTo>
                  <a:lnTo>
                    <a:pt x="154672" y="339794"/>
                  </a:lnTo>
                  <a:lnTo>
                    <a:pt x="218074" y="369583"/>
                  </a:lnTo>
                  <a:lnTo>
                    <a:pt x="270738" y="3846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14382" y="221098"/>
              <a:ext cx="152827" cy="388061"/>
            </a:xfrm>
            <a:custGeom>
              <a:avLst/>
              <a:gdLst/>
              <a:ahLst/>
              <a:cxnLst/>
              <a:rect l="0" t="0" r="0" b="0"/>
              <a:pathLst>
                <a:path w="152827" h="388061">
                  <a:moveTo>
                    <a:pt x="113162" y="0"/>
                  </a:moveTo>
                  <a:lnTo>
                    <a:pt x="77245" y="55045"/>
                  </a:lnTo>
                  <a:lnTo>
                    <a:pt x="52948" y="109572"/>
                  </a:lnTo>
                  <a:lnTo>
                    <a:pt x="30948" y="170733"/>
                  </a:lnTo>
                  <a:lnTo>
                    <a:pt x="16533" y="219303"/>
                  </a:lnTo>
                  <a:lnTo>
                    <a:pt x="2351" y="279712"/>
                  </a:lnTo>
                  <a:lnTo>
                    <a:pt x="0" y="321394"/>
                  </a:lnTo>
                  <a:lnTo>
                    <a:pt x="7363" y="356490"/>
                  </a:lnTo>
                  <a:lnTo>
                    <a:pt x="17787" y="378369"/>
                  </a:lnTo>
                  <a:lnTo>
                    <a:pt x="26182" y="384437"/>
                  </a:lnTo>
                  <a:lnTo>
                    <a:pt x="47988" y="388060"/>
                  </a:lnTo>
                  <a:lnTo>
                    <a:pt x="70158" y="382651"/>
                  </a:lnTo>
                  <a:lnTo>
                    <a:pt x="112986" y="360115"/>
                  </a:lnTo>
                  <a:lnTo>
                    <a:pt x="127901" y="343715"/>
                  </a:lnTo>
                  <a:lnTo>
                    <a:pt x="147009" y="304590"/>
                  </a:lnTo>
                  <a:lnTo>
                    <a:pt x="152826" y="267934"/>
                  </a:lnTo>
                  <a:lnTo>
                    <a:pt x="147948" y="247373"/>
                  </a:lnTo>
                  <a:lnTo>
                    <a:pt x="143371" y="238615"/>
                  </a:lnTo>
                  <a:lnTo>
                    <a:pt x="135641" y="232776"/>
                  </a:lnTo>
                  <a:lnTo>
                    <a:pt x="114574" y="226288"/>
                  </a:lnTo>
                  <a:lnTo>
                    <a:pt x="92733" y="229644"/>
                  </a:lnTo>
                  <a:lnTo>
                    <a:pt x="71327" y="240104"/>
                  </a:lnTo>
                  <a:lnTo>
                    <a:pt x="41884" y="265724"/>
                  </a:lnTo>
                  <a:lnTo>
                    <a:pt x="18405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96000" y="568538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08066" y="198408"/>
              <a:ext cx="172204" cy="433302"/>
            </a:xfrm>
            <a:custGeom>
              <a:avLst/>
              <a:gdLst/>
              <a:ahLst/>
              <a:cxnLst/>
              <a:rect l="0" t="0" r="0" b="0"/>
              <a:pathLst>
                <a:path w="172204" h="433302">
                  <a:moveTo>
                    <a:pt x="151146" y="138503"/>
                  </a:moveTo>
                  <a:lnTo>
                    <a:pt x="151147" y="79887"/>
                  </a:lnTo>
                  <a:lnTo>
                    <a:pt x="145557" y="45096"/>
                  </a:lnTo>
                  <a:lnTo>
                    <a:pt x="133455" y="26409"/>
                  </a:lnTo>
                  <a:lnTo>
                    <a:pt x="116377" y="11475"/>
                  </a:lnTo>
                  <a:lnTo>
                    <a:pt x="97089" y="938"/>
                  </a:lnTo>
                  <a:lnTo>
                    <a:pt x="87032" y="0"/>
                  </a:lnTo>
                  <a:lnTo>
                    <a:pt x="66499" y="5196"/>
                  </a:lnTo>
                  <a:lnTo>
                    <a:pt x="35208" y="26865"/>
                  </a:lnTo>
                  <a:lnTo>
                    <a:pt x="14889" y="55513"/>
                  </a:lnTo>
                  <a:lnTo>
                    <a:pt x="1459" y="91817"/>
                  </a:lnTo>
                  <a:lnTo>
                    <a:pt x="0" y="115414"/>
                  </a:lnTo>
                  <a:lnTo>
                    <a:pt x="8596" y="159159"/>
                  </a:lnTo>
                  <a:lnTo>
                    <a:pt x="21110" y="177319"/>
                  </a:lnTo>
                  <a:lnTo>
                    <a:pt x="29360" y="185438"/>
                  </a:lnTo>
                  <a:lnTo>
                    <a:pt x="39540" y="189680"/>
                  </a:lnTo>
                  <a:lnTo>
                    <a:pt x="63329" y="191274"/>
                  </a:lnTo>
                  <a:lnTo>
                    <a:pt x="97440" y="180006"/>
                  </a:lnTo>
                  <a:lnTo>
                    <a:pt x="124185" y="161849"/>
                  </a:lnTo>
                  <a:lnTo>
                    <a:pt x="146927" y="136062"/>
                  </a:lnTo>
                  <a:lnTo>
                    <a:pt x="151843" y="134536"/>
                  </a:lnTo>
                  <a:lnTo>
                    <a:pt x="155120" y="138198"/>
                  </a:lnTo>
                  <a:lnTo>
                    <a:pt x="159732" y="168829"/>
                  </a:lnTo>
                  <a:lnTo>
                    <a:pt x="161291" y="231581"/>
                  </a:lnTo>
                  <a:lnTo>
                    <a:pt x="161561" y="282935"/>
                  </a:lnTo>
                  <a:lnTo>
                    <a:pt x="162822" y="343115"/>
                  </a:lnTo>
                  <a:lnTo>
                    <a:pt x="170737" y="406520"/>
                  </a:lnTo>
                  <a:lnTo>
                    <a:pt x="172203" y="433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43440" y="221098"/>
              <a:ext cx="188308" cy="403101"/>
            </a:xfrm>
            <a:custGeom>
              <a:avLst/>
              <a:gdLst/>
              <a:ahLst/>
              <a:cxnLst/>
              <a:rect l="0" t="0" r="0" b="0"/>
              <a:pathLst>
                <a:path w="188308" h="403101">
                  <a:moveTo>
                    <a:pt x="157928" y="0"/>
                  </a:moveTo>
                  <a:lnTo>
                    <a:pt x="99311" y="9065"/>
                  </a:lnTo>
                  <a:lnTo>
                    <a:pt x="42714" y="5122"/>
                  </a:lnTo>
                  <a:lnTo>
                    <a:pt x="31986" y="6924"/>
                  </a:lnTo>
                  <a:lnTo>
                    <a:pt x="23664" y="11635"/>
                  </a:lnTo>
                  <a:lnTo>
                    <a:pt x="11297" y="26228"/>
                  </a:lnTo>
                  <a:lnTo>
                    <a:pt x="5021" y="47532"/>
                  </a:lnTo>
                  <a:lnTo>
                    <a:pt x="992" y="99336"/>
                  </a:lnTo>
                  <a:lnTo>
                    <a:pt x="294" y="140697"/>
                  </a:lnTo>
                  <a:lnTo>
                    <a:pt x="2536" y="147610"/>
                  </a:lnTo>
                  <a:lnTo>
                    <a:pt x="6370" y="149880"/>
                  </a:lnTo>
                  <a:lnTo>
                    <a:pt x="11266" y="149053"/>
                  </a:lnTo>
                  <a:lnTo>
                    <a:pt x="38274" y="133254"/>
                  </a:lnTo>
                  <a:lnTo>
                    <a:pt x="60685" y="129414"/>
                  </a:lnTo>
                  <a:lnTo>
                    <a:pt x="83123" y="133946"/>
                  </a:lnTo>
                  <a:lnTo>
                    <a:pt x="112367" y="149652"/>
                  </a:lnTo>
                  <a:lnTo>
                    <a:pt x="135850" y="172243"/>
                  </a:lnTo>
                  <a:lnTo>
                    <a:pt x="175776" y="231959"/>
                  </a:lnTo>
                  <a:lnTo>
                    <a:pt x="183408" y="254001"/>
                  </a:lnTo>
                  <a:lnTo>
                    <a:pt x="188307" y="306280"/>
                  </a:lnTo>
                  <a:lnTo>
                    <a:pt x="186637" y="332656"/>
                  </a:lnTo>
                  <a:lnTo>
                    <a:pt x="178096" y="356078"/>
                  </a:lnTo>
                  <a:lnTo>
                    <a:pt x="154545" y="383405"/>
                  </a:lnTo>
                  <a:lnTo>
                    <a:pt x="119750" y="400730"/>
                  </a:lnTo>
                  <a:lnTo>
                    <a:pt x="96506" y="403100"/>
                  </a:lnTo>
                  <a:lnTo>
                    <a:pt x="36279" y="40048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38238" y="57906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7054093" y="136870"/>
            <a:ext cx="2916395" cy="505369"/>
            <a:chOff x="7054093" y="136870"/>
            <a:chExt cx="2916395" cy="505369"/>
          </a:xfrm>
        </p:grpSpPr>
        <p:sp>
          <p:nvSpPr>
            <p:cNvPr id="32" name="Freeform 31"/>
            <p:cNvSpPr/>
            <p:nvPr/>
          </p:nvSpPr>
          <p:spPr>
            <a:xfrm>
              <a:off x="7096211" y="153669"/>
              <a:ext cx="168453" cy="488570"/>
            </a:xfrm>
            <a:custGeom>
              <a:avLst/>
              <a:gdLst/>
              <a:ahLst/>
              <a:cxnLst/>
              <a:rect l="0" t="0" r="0" b="0"/>
              <a:pathLst>
                <a:path w="168453" h="488570">
                  <a:moveTo>
                    <a:pt x="52638" y="14786"/>
                  </a:moveTo>
                  <a:lnTo>
                    <a:pt x="37984" y="67814"/>
                  </a:lnTo>
                  <a:lnTo>
                    <a:pt x="33479" y="115896"/>
                  </a:lnTo>
                  <a:lnTo>
                    <a:pt x="32425" y="157600"/>
                  </a:lnTo>
                  <a:lnTo>
                    <a:pt x="30787" y="202262"/>
                  </a:lnTo>
                  <a:lnTo>
                    <a:pt x="26159" y="245508"/>
                  </a:lnTo>
                  <a:lnTo>
                    <a:pt x="23322" y="288125"/>
                  </a:lnTo>
                  <a:lnTo>
                    <a:pt x="18606" y="342220"/>
                  </a:lnTo>
                  <a:lnTo>
                    <a:pt x="12121" y="403119"/>
                  </a:lnTo>
                  <a:lnTo>
                    <a:pt x="5408" y="448562"/>
                  </a:lnTo>
                  <a:lnTo>
                    <a:pt x="3604" y="453709"/>
                  </a:lnTo>
                  <a:lnTo>
                    <a:pt x="2401" y="452461"/>
                  </a:lnTo>
                  <a:lnTo>
                    <a:pt x="471" y="405657"/>
                  </a:lnTo>
                  <a:lnTo>
                    <a:pt x="136" y="354558"/>
                  </a:lnTo>
                  <a:lnTo>
                    <a:pt x="38" y="307962"/>
                  </a:lnTo>
                  <a:lnTo>
                    <a:pt x="8" y="253342"/>
                  </a:lnTo>
                  <a:lnTo>
                    <a:pt x="0" y="198293"/>
                  </a:lnTo>
                  <a:lnTo>
                    <a:pt x="5586" y="144938"/>
                  </a:lnTo>
                  <a:lnTo>
                    <a:pt x="9061" y="92084"/>
                  </a:lnTo>
                  <a:lnTo>
                    <a:pt x="18641" y="31398"/>
                  </a:lnTo>
                  <a:lnTo>
                    <a:pt x="25051" y="6962"/>
                  </a:lnTo>
                  <a:lnTo>
                    <a:pt x="29568" y="1381"/>
                  </a:lnTo>
                  <a:lnTo>
                    <a:pt x="34918" y="0"/>
                  </a:lnTo>
                  <a:lnTo>
                    <a:pt x="40824" y="1420"/>
                  </a:lnTo>
                  <a:lnTo>
                    <a:pt x="45932" y="7045"/>
                  </a:lnTo>
                  <a:lnTo>
                    <a:pt x="58711" y="38489"/>
                  </a:lnTo>
                  <a:lnTo>
                    <a:pt x="73508" y="100924"/>
                  </a:lnTo>
                  <a:lnTo>
                    <a:pt x="87697" y="158403"/>
                  </a:lnTo>
                  <a:lnTo>
                    <a:pt x="98251" y="215007"/>
                  </a:lnTo>
                  <a:lnTo>
                    <a:pt x="112298" y="273875"/>
                  </a:lnTo>
                  <a:lnTo>
                    <a:pt x="124259" y="335688"/>
                  </a:lnTo>
                  <a:lnTo>
                    <a:pt x="135502" y="384541"/>
                  </a:lnTo>
                  <a:lnTo>
                    <a:pt x="155921" y="441850"/>
                  </a:lnTo>
                  <a:lnTo>
                    <a:pt x="168452" y="488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54093" y="465688"/>
              <a:ext cx="147400" cy="18623"/>
            </a:xfrm>
            <a:custGeom>
              <a:avLst/>
              <a:gdLst/>
              <a:ahLst/>
              <a:cxnLst/>
              <a:rect l="0" t="0" r="0" b="0"/>
              <a:pathLst>
                <a:path w="147400" h="18623">
                  <a:moveTo>
                    <a:pt x="147399" y="18622"/>
                  </a:moveTo>
                  <a:lnTo>
                    <a:pt x="92354" y="1834"/>
                  </a:lnTo>
                  <a:lnTo>
                    <a:pt x="54400" y="0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33077" y="147398"/>
              <a:ext cx="164382" cy="416284"/>
            </a:xfrm>
            <a:custGeom>
              <a:avLst/>
              <a:gdLst/>
              <a:ahLst/>
              <a:cxnLst/>
              <a:rect l="0" t="0" r="0" b="0"/>
              <a:pathLst>
                <a:path w="164382" h="416284">
                  <a:moveTo>
                    <a:pt x="10529" y="0"/>
                  </a:moveTo>
                  <a:lnTo>
                    <a:pt x="10529" y="48931"/>
                  </a:lnTo>
                  <a:lnTo>
                    <a:pt x="10529" y="99896"/>
                  </a:lnTo>
                  <a:lnTo>
                    <a:pt x="16118" y="163233"/>
                  </a:lnTo>
                  <a:lnTo>
                    <a:pt x="19594" y="215262"/>
                  </a:lnTo>
                  <a:lnTo>
                    <a:pt x="20624" y="269542"/>
                  </a:lnTo>
                  <a:lnTo>
                    <a:pt x="20929" y="322670"/>
                  </a:lnTo>
                  <a:lnTo>
                    <a:pt x="13796" y="377383"/>
                  </a:lnTo>
                  <a:lnTo>
                    <a:pt x="11497" y="408825"/>
                  </a:lnTo>
                  <a:lnTo>
                    <a:pt x="10657" y="370660"/>
                  </a:lnTo>
                  <a:lnTo>
                    <a:pt x="21999" y="307807"/>
                  </a:lnTo>
                  <a:lnTo>
                    <a:pt x="29664" y="286542"/>
                  </a:lnTo>
                  <a:lnTo>
                    <a:pt x="40870" y="269292"/>
                  </a:lnTo>
                  <a:lnTo>
                    <a:pt x="49473" y="263756"/>
                  </a:lnTo>
                  <a:lnTo>
                    <a:pt x="71512" y="257605"/>
                  </a:lnTo>
                  <a:lnTo>
                    <a:pt x="93784" y="261110"/>
                  </a:lnTo>
                  <a:lnTo>
                    <a:pt x="114212" y="271637"/>
                  </a:lnTo>
                  <a:lnTo>
                    <a:pt x="153745" y="311376"/>
                  </a:lnTo>
                  <a:lnTo>
                    <a:pt x="161918" y="332192"/>
                  </a:lnTo>
                  <a:lnTo>
                    <a:pt x="164381" y="355871"/>
                  </a:lnTo>
                  <a:lnTo>
                    <a:pt x="161576" y="378094"/>
                  </a:lnTo>
                  <a:lnTo>
                    <a:pt x="153310" y="396549"/>
                  </a:lnTo>
                  <a:lnTo>
                    <a:pt x="147830" y="404746"/>
                  </a:lnTo>
                  <a:lnTo>
                    <a:pt x="139498" y="410211"/>
                  </a:lnTo>
                  <a:lnTo>
                    <a:pt x="117761" y="416283"/>
                  </a:lnTo>
                  <a:lnTo>
                    <a:pt x="58443" y="41294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14915" y="397309"/>
              <a:ext cx="162389" cy="199470"/>
            </a:xfrm>
            <a:custGeom>
              <a:avLst/>
              <a:gdLst/>
              <a:ahLst/>
              <a:cxnLst/>
              <a:rect l="0" t="0" r="0" b="0"/>
              <a:pathLst>
                <a:path w="162389" h="199470">
                  <a:moveTo>
                    <a:pt x="112961" y="13302"/>
                  </a:moveTo>
                  <a:lnTo>
                    <a:pt x="101782" y="2124"/>
                  </a:lnTo>
                  <a:lnTo>
                    <a:pt x="94980" y="0"/>
                  </a:lnTo>
                  <a:lnTo>
                    <a:pt x="78063" y="761"/>
                  </a:lnTo>
                  <a:lnTo>
                    <a:pt x="58846" y="11238"/>
                  </a:lnTo>
                  <a:lnTo>
                    <a:pt x="23503" y="40970"/>
                  </a:lnTo>
                  <a:lnTo>
                    <a:pt x="6776" y="67903"/>
                  </a:lnTo>
                  <a:lnTo>
                    <a:pt x="0" y="103700"/>
                  </a:lnTo>
                  <a:lnTo>
                    <a:pt x="3581" y="138352"/>
                  </a:lnTo>
                  <a:lnTo>
                    <a:pt x="17641" y="170847"/>
                  </a:lnTo>
                  <a:lnTo>
                    <a:pt x="33162" y="185877"/>
                  </a:lnTo>
                  <a:lnTo>
                    <a:pt x="52928" y="195287"/>
                  </a:lnTo>
                  <a:lnTo>
                    <a:pt x="77310" y="199469"/>
                  </a:lnTo>
                  <a:lnTo>
                    <a:pt x="97506" y="195089"/>
                  </a:lnTo>
                  <a:lnTo>
                    <a:pt x="125148" y="176349"/>
                  </a:lnTo>
                  <a:lnTo>
                    <a:pt x="142944" y="158297"/>
                  </a:lnTo>
                  <a:lnTo>
                    <a:pt x="154753" y="138576"/>
                  </a:lnTo>
                  <a:lnTo>
                    <a:pt x="162388" y="102153"/>
                  </a:lnTo>
                  <a:lnTo>
                    <a:pt x="159061" y="61725"/>
                  </a:lnTo>
                  <a:lnTo>
                    <a:pt x="150607" y="40282"/>
                  </a:lnTo>
                  <a:lnTo>
                    <a:pt x="145077" y="31289"/>
                  </a:lnTo>
                  <a:lnTo>
                    <a:pt x="129574" y="18177"/>
                  </a:lnTo>
                  <a:lnTo>
                    <a:pt x="102432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05179" y="400082"/>
              <a:ext cx="130408" cy="181952"/>
            </a:xfrm>
            <a:custGeom>
              <a:avLst/>
              <a:gdLst/>
              <a:ahLst/>
              <a:cxnLst/>
              <a:rect l="0" t="0" r="0" b="0"/>
              <a:pathLst>
                <a:path w="130408" h="181952">
                  <a:moveTo>
                    <a:pt x="17453" y="0"/>
                  </a:moveTo>
                  <a:lnTo>
                    <a:pt x="665" y="63451"/>
                  </a:lnTo>
                  <a:lnTo>
                    <a:pt x="0" y="108618"/>
                  </a:lnTo>
                  <a:lnTo>
                    <a:pt x="13582" y="144097"/>
                  </a:lnTo>
                  <a:lnTo>
                    <a:pt x="25871" y="161920"/>
                  </a:lnTo>
                  <a:lnTo>
                    <a:pt x="42251" y="174520"/>
                  </a:lnTo>
                  <a:lnTo>
                    <a:pt x="51532" y="179518"/>
                  </a:lnTo>
                  <a:lnTo>
                    <a:pt x="71205" y="181951"/>
                  </a:lnTo>
                  <a:lnTo>
                    <a:pt x="90476" y="177964"/>
                  </a:lnTo>
                  <a:lnTo>
                    <a:pt x="106839" y="168392"/>
                  </a:lnTo>
                  <a:lnTo>
                    <a:pt x="118792" y="153220"/>
                  </a:lnTo>
                  <a:lnTo>
                    <a:pt x="123617" y="144261"/>
                  </a:lnTo>
                  <a:lnTo>
                    <a:pt x="130407" y="103706"/>
                  </a:lnTo>
                  <a:lnTo>
                    <a:pt x="124557" y="43293"/>
                  </a:lnTo>
                  <a:lnTo>
                    <a:pt x="12273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44019" y="210569"/>
              <a:ext cx="20770" cy="347442"/>
            </a:xfrm>
            <a:custGeom>
              <a:avLst/>
              <a:gdLst/>
              <a:ahLst/>
              <a:cxnLst/>
              <a:rect l="0" t="0" r="0" b="0"/>
              <a:pathLst>
                <a:path w="20770" h="347442">
                  <a:moveTo>
                    <a:pt x="10240" y="0"/>
                  </a:moveTo>
                  <a:lnTo>
                    <a:pt x="3004" y="27557"/>
                  </a:lnTo>
                  <a:lnTo>
                    <a:pt x="687" y="73026"/>
                  </a:lnTo>
                  <a:lnTo>
                    <a:pt x="0" y="136151"/>
                  </a:lnTo>
                  <a:lnTo>
                    <a:pt x="967" y="198659"/>
                  </a:lnTo>
                  <a:lnTo>
                    <a:pt x="6973" y="253574"/>
                  </a:lnTo>
                  <a:lnTo>
                    <a:pt x="12714" y="311525"/>
                  </a:lnTo>
                  <a:lnTo>
                    <a:pt x="20769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38446" y="326383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93541" y="7236"/>
                  </a:lnTo>
                  <a:lnTo>
                    <a:pt x="137319" y="9878"/>
                  </a:lnTo>
                  <a:lnTo>
                    <a:pt x="75217" y="10400"/>
                  </a:lnTo>
                  <a:lnTo>
                    <a:pt x="18354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35480" y="136870"/>
              <a:ext cx="145205" cy="410612"/>
            </a:xfrm>
            <a:custGeom>
              <a:avLst/>
              <a:gdLst/>
              <a:ahLst/>
              <a:cxnLst/>
              <a:rect l="0" t="0" r="0" b="0"/>
              <a:pathLst>
                <a:path w="145205" h="410612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9" y="150440"/>
                  </a:lnTo>
                  <a:lnTo>
                    <a:pt x="7938" y="205882"/>
                  </a:lnTo>
                  <a:lnTo>
                    <a:pt x="15491" y="262546"/>
                  </a:lnTo>
                  <a:lnTo>
                    <a:pt x="17863" y="310718"/>
                  </a:lnTo>
                  <a:lnTo>
                    <a:pt x="17396" y="351508"/>
                  </a:lnTo>
                  <a:lnTo>
                    <a:pt x="15545" y="351322"/>
                  </a:lnTo>
                  <a:lnTo>
                    <a:pt x="4168" y="317401"/>
                  </a:lnTo>
                  <a:lnTo>
                    <a:pt x="3753" y="295485"/>
                  </a:lnTo>
                  <a:lnTo>
                    <a:pt x="13018" y="247230"/>
                  </a:lnTo>
                  <a:lnTo>
                    <a:pt x="18475" y="237350"/>
                  </a:lnTo>
                  <a:lnTo>
                    <a:pt x="33898" y="223252"/>
                  </a:lnTo>
                  <a:lnTo>
                    <a:pt x="41754" y="221364"/>
                  </a:lnTo>
                  <a:lnTo>
                    <a:pt x="49331" y="222446"/>
                  </a:lnTo>
                  <a:lnTo>
                    <a:pt x="83892" y="240992"/>
                  </a:lnTo>
                  <a:lnTo>
                    <a:pt x="116108" y="275591"/>
                  </a:lnTo>
                  <a:lnTo>
                    <a:pt x="130713" y="295620"/>
                  </a:lnTo>
                  <a:lnTo>
                    <a:pt x="138763" y="319340"/>
                  </a:lnTo>
                  <a:lnTo>
                    <a:pt x="143932" y="372695"/>
                  </a:lnTo>
                  <a:lnTo>
                    <a:pt x="145204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30658" y="357968"/>
              <a:ext cx="136762" cy="205546"/>
            </a:xfrm>
            <a:custGeom>
              <a:avLst/>
              <a:gdLst/>
              <a:ahLst/>
              <a:cxnLst/>
              <a:rect l="0" t="0" r="0" b="0"/>
              <a:pathLst>
                <a:path w="136762" h="205546">
                  <a:moveTo>
                    <a:pt x="97425" y="31586"/>
                  </a:moveTo>
                  <a:lnTo>
                    <a:pt x="86246" y="20408"/>
                  </a:lnTo>
                  <a:lnTo>
                    <a:pt x="78274" y="18284"/>
                  </a:lnTo>
                  <a:lnTo>
                    <a:pt x="56937" y="19045"/>
                  </a:lnTo>
                  <a:lnTo>
                    <a:pt x="38096" y="26402"/>
                  </a:lnTo>
                  <a:lnTo>
                    <a:pt x="29796" y="31640"/>
                  </a:lnTo>
                  <a:lnTo>
                    <a:pt x="17455" y="46818"/>
                  </a:lnTo>
                  <a:lnTo>
                    <a:pt x="0" y="85157"/>
                  </a:lnTo>
                  <a:lnTo>
                    <a:pt x="58" y="127268"/>
                  </a:lnTo>
                  <a:lnTo>
                    <a:pt x="7485" y="165611"/>
                  </a:lnTo>
                  <a:lnTo>
                    <a:pt x="20016" y="185129"/>
                  </a:lnTo>
                  <a:lnTo>
                    <a:pt x="28272" y="193610"/>
                  </a:lnTo>
                  <a:lnTo>
                    <a:pt x="49922" y="203032"/>
                  </a:lnTo>
                  <a:lnTo>
                    <a:pt x="62247" y="205545"/>
                  </a:lnTo>
                  <a:lnTo>
                    <a:pt x="72803" y="204880"/>
                  </a:lnTo>
                  <a:lnTo>
                    <a:pt x="90771" y="197903"/>
                  </a:lnTo>
                  <a:lnTo>
                    <a:pt x="114041" y="175232"/>
                  </a:lnTo>
                  <a:lnTo>
                    <a:pt x="130164" y="146287"/>
                  </a:lnTo>
                  <a:lnTo>
                    <a:pt x="136761" y="104306"/>
                  </a:lnTo>
                  <a:lnTo>
                    <a:pt x="130585" y="54529"/>
                  </a:lnTo>
                  <a:lnTo>
                    <a:pt x="124640" y="32424"/>
                  </a:lnTo>
                  <a:lnTo>
                    <a:pt x="114980" y="17141"/>
                  </a:lnTo>
                  <a:lnTo>
                    <a:pt x="974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01782" y="347440"/>
              <a:ext cx="242157" cy="177560"/>
            </a:xfrm>
            <a:custGeom>
              <a:avLst/>
              <a:gdLst/>
              <a:ahLst/>
              <a:cxnLst/>
              <a:rect l="0" t="0" r="0" b="0"/>
              <a:pathLst>
                <a:path w="242157" h="177560">
                  <a:moveTo>
                    <a:pt x="0" y="10528"/>
                  </a:moveTo>
                  <a:lnTo>
                    <a:pt x="3120" y="53220"/>
                  </a:lnTo>
                  <a:lnTo>
                    <a:pt x="19128" y="112597"/>
                  </a:lnTo>
                  <a:lnTo>
                    <a:pt x="49803" y="168032"/>
                  </a:lnTo>
                  <a:lnTo>
                    <a:pt x="57769" y="174023"/>
                  </a:lnTo>
                  <a:lnTo>
                    <a:pt x="66588" y="176846"/>
                  </a:lnTo>
                  <a:lnTo>
                    <a:pt x="75978" y="177559"/>
                  </a:lnTo>
                  <a:lnTo>
                    <a:pt x="84577" y="173355"/>
                  </a:lnTo>
                  <a:lnTo>
                    <a:pt x="100371" y="156205"/>
                  </a:lnTo>
                  <a:lnTo>
                    <a:pt x="108951" y="132985"/>
                  </a:lnTo>
                  <a:lnTo>
                    <a:pt x="116080" y="74358"/>
                  </a:lnTo>
                  <a:lnTo>
                    <a:pt x="118331" y="74138"/>
                  </a:lnTo>
                  <a:lnTo>
                    <a:pt x="135938" y="104592"/>
                  </a:lnTo>
                  <a:lnTo>
                    <a:pt x="166637" y="162806"/>
                  </a:lnTo>
                  <a:lnTo>
                    <a:pt x="175431" y="167029"/>
                  </a:lnTo>
                  <a:lnTo>
                    <a:pt x="197683" y="168602"/>
                  </a:lnTo>
                  <a:lnTo>
                    <a:pt x="207827" y="163874"/>
                  </a:lnTo>
                  <a:lnTo>
                    <a:pt x="225338" y="146142"/>
                  </a:lnTo>
                  <a:lnTo>
                    <a:pt x="234681" y="122664"/>
                  </a:lnTo>
                  <a:lnTo>
                    <a:pt x="240679" y="69463"/>
                  </a:lnTo>
                  <a:lnTo>
                    <a:pt x="241961" y="12382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65036" y="348233"/>
              <a:ext cx="242157" cy="167664"/>
            </a:xfrm>
            <a:custGeom>
              <a:avLst/>
              <a:gdLst/>
              <a:ahLst/>
              <a:cxnLst/>
              <a:rect l="0" t="0" r="0" b="0"/>
              <a:pathLst>
                <a:path w="242157" h="167664">
                  <a:moveTo>
                    <a:pt x="0" y="51849"/>
                  </a:moveTo>
                  <a:lnTo>
                    <a:pt x="0" y="110466"/>
                  </a:lnTo>
                  <a:lnTo>
                    <a:pt x="5590" y="145257"/>
                  </a:lnTo>
                  <a:lnTo>
                    <a:pt x="7236" y="146876"/>
                  </a:lnTo>
                  <a:lnTo>
                    <a:pt x="10240" y="84965"/>
                  </a:lnTo>
                  <a:lnTo>
                    <a:pt x="16080" y="22083"/>
                  </a:lnTo>
                  <a:lnTo>
                    <a:pt x="21248" y="13288"/>
                  </a:lnTo>
                  <a:lnTo>
                    <a:pt x="36350" y="396"/>
                  </a:lnTo>
                  <a:lnTo>
                    <a:pt x="44121" y="0"/>
                  </a:lnTo>
                  <a:lnTo>
                    <a:pt x="51640" y="3245"/>
                  </a:lnTo>
                  <a:lnTo>
                    <a:pt x="66235" y="17379"/>
                  </a:lnTo>
                  <a:lnTo>
                    <a:pt x="101716" y="77885"/>
                  </a:lnTo>
                  <a:lnTo>
                    <a:pt x="107586" y="82074"/>
                  </a:lnTo>
                  <a:lnTo>
                    <a:pt x="112668" y="80188"/>
                  </a:lnTo>
                  <a:lnTo>
                    <a:pt x="125410" y="58296"/>
                  </a:lnTo>
                  <a:lnTo>
                    <a:pt x="129230" y="49128"/>
                  </a:lnTo>
                  <a:lnTo>
                    <a:pt x="142833" y="35822"/>
                  </a:lnTo>
                  <a:lnTo>
                    <a:pt x="151375" y="30636"/>
                  </a:lnTo>
                  <a:lnTo>
                    <a:pt x="170223" y="27993"/>
                  </a:lnTo>
                  <a:lnTo>
                    <a:pt x="180162" y="28926"/>
                  </a:lnTo>
                  <a:lnTo>
                    <a:pt x="197445" y="39322"/>
                  </a:lnTo>
                  <a:lnTo>
                    <a:pt x="211755" y="55640"/>
                  </a:lnTo>
                  <a:lnTo>
                    <a:pt x="230474" y="97832"/>
                  </a:lnTo>
                  <a:lnTo>
                    <a:pt x="238695" y="134104"/>
                  </a:lnTo>
                  <a:lnTo>
                    <a:pt x="242156" y="1676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370362" y="347440"/>
              <a:ext cx="102480" cy="189431"/>
            </a:xfrm>
            <a:custGeom>
              <a:avLst/>
              <a:gdLst/>
              <a:ahLst/>
              <a:cxnLst/>
              <a:rect l="0" t="0" r="0" b="0"/>
              <a:pathLst>
                <a:path w="102480" h="189431">
                  <a:moveTo>
                    <a:pt x="0" y="52642"/>
                  </a:moveTo>
                  <a:lnTo>
                    <a:pt x="3120" y="101573"/>
                  </a:lnTo>
                  <a:lnTo>
                    <a:pt x="14655" y="155115"/>
                  </a:lnTo>
                  <a:lnTo>
                    <a:pt x="30339" y="183090"/>
                  </a:lnTo>
                  <a:lnTo>
                    <a:pt x="37774" y="187571"/>
                  </a:lnTo>
                  <a:lnTo>
                    <a:pt x="55393" y="189430"/>
                  </a:lnTo>
                  <a:lnTo>
                    <a:pt x="63835" y="185948"/>
                  </a:lnTo>
                  <a:lnTo>
                    <a:pt x="79454" y="172721"/>
                  </a:lnTo>
                  <a:lnTo>
                    <a:pt x="95812" y="139954"/>
                  </a:lnTo>
                  <a:lnTo>
                    <a:pt x="102479" y="95020"/>
                  </a:lnTo>
                  <a:lnTo>
                    <a:pt x="97495" y="3818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567528" y="377056"/>
              <a:ext cx="150276" cy="182935"/>
            </a:xfrm>
            <a:custGeom>
              <a:avLst/>
              <a:gdLst/>
              <a:ahLst/>
              <a:cxnLst/>
              <a:rect l="0" t="0" r="0" b="0"/>
              <a:pathLst>
                <a:path w="150276" h="182935">
                  <a:moveTo>
                    <a:pt x="97633" y="33555"/>
                  </a:moveTo>
                  <a:lnTo>
                    <a:pt x="92043" y="16787"/>
                  </a:lnTo>
                  <a:lnTo>
                    <a:pt x="79941" y="5436"/>
                  </a:lnTo>
                  <a:lnTo>
                    <a:pt x="71799" y="771"/>
                  </a:lnTo>
                  <a:lnTo>
                    <a:pt x="64033" y="0"/>
                  </a:lnTo>
                  <a:lnTo>
                    <a:pt x="49164" y="5384"/>
                  </a:lnTo>
                  <a:lnTo>
                    <a:pt x="27639" y="21568"/>
                  </a:lnTo>
                  <a:lnTo>
                    <a:pt x="12033" y="46771"/>
                  </a:lnTo>
                  <a:lnTo>
                    <a:pt x="0" y="82054"/>
                  </a:lnTo>
                  <a:lnTo>
                    <a:pt x="1987" y="105413"/>
                  </a:lnTo>
                  <a:lnTo>
                    <a:pt x="10670" y="126323"/>
                  </a:lnTo>
                  <a:lnTo>
                    <a:pt x="42044" y="166192"/>
                  </a:lnTo>
                  <a:lnTo>
                    <a:pt x="68293" y="182169"/>
                  </a:lnTo>
                  <a:lnTo>
                    <a:pt x="78073" y="182934"/>
                  </a:lnTo>
                  <a:lnTo>
                    <a:pt x="98298" y="177545"/>
                  </a:lnTo>
                  <a:lnTo>
                    <a:pt x="136369" y="156191"/>
                  </a:lnTo>
                  <a:lnTo>
                    <a:pt x="150275" y="138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775385" y="157927"/>
              <a:ext cx="195103" cy="400084"/>
            </a:xfrm>
            <a:custGeom>
              <a:avLst/>
              <a:gdLst/>
              <a:ahLst/>
              <a:cxnLst/>
              <a:rect l="0" t="0" r="0" b="0"/>
              <a:pathLst>
                <a:path w="195103" h="400084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2" y="126576"/>
                  </a:lnTo>
                  <a:lnTo>
                    <a:pt x="16906" y="185053"/>
                  </a:lnTo>
                  <a:lnTo>
                    <a:pt x="24722" y="236335"/>
                  </a:lnTo>
                  <a:lnTo>
                    <a:pt x="33502" y="285459"/>
                  </a:lnTo>
                  <a:lnTo>
                    <a:pt x="39569" y="342823"/>
                  </a:lnTo>
                  <a:lnTo>
                    <a:pt x="42918" y="359426"/>
                  </a:lnTo>
                  <a:lnTo>
                    <a:pt x="42173" y="358940"/>
                  </a:lnTo>
                  <a:lnTo>
                    <a:pt x="40507" y="355107"/>
                  </a:lnTo>
                  <a:lnTo>
                    <a:pt x="38162" y="327355"/>
                  </a:lnTo>
                  <a:lnTo>
                    <a:pt x="43057" y="295086"/>
                  </a:lnTo>
                  <a:lnTo>
                    <a:pt x="57504" y="263298"/>
                  </a:lnTo>
                  <a:lnTo>
                    <a:pt x="73116" y="248432"/>
                  </a:lnTo>
                  <a:lnTo>
                    <a:pt x="82193" y="242831"/>
                  </a:lnTo>
                  <a:lnTo>
                    <a:pt x="101636" y="239726"/>
                  </a:lnTo>
                  <a:lnTo>
                    <a:pt x="111734" y="240536"/>
                  </a:lnTo>
                  <a:lnTo>
                    <a:pt x="129194" y="247675"/>
                  </a:lnTo>
                  <a:lnTo>
                    <a:pt x="144752" y="259816"/>
                  </a:lnTo>
                  <a:lnTo>
                    <a:pt x="165496" y="287553"/>
                  </a:lnTo>
                  <a:lnTo>
                    <a:pt x="183578" y="338254"/>
                  </a:lnTo>
                  <a:lnTo>
                    <a:pt x="195102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60746" y="1010735"/>
            <a:ext cx="4236600" cy="527963"/>
            <a:chOff x="360746" y="1010735"/>
            <a:chExt cx="4236600" cy="527963"/>
          </a:xfrm>
        </p:grpSpPr>
        <p:sp>
          <p:nvSpPr>
            <p:cNvPr id="47" name="Freeform 46"/>
            <p:cNvSpPr/>
            <p:nvPr/>
          </p:nvSpPr>
          <p:spPr>
            <a:xfrm>
              <a:off x="360746" y="1070983"/>
              <a:ext cx="155151" cy="467715"/>
            </a:xfrm>
            <a:custGeom>
              <a:avLst/>
              <a:gdLst/>
              <a:ahLst/>
              <a:cxnLst/>
              <a:rect l="0" t="0" r="0" b="0"/>
              <a:pathLst>
                <a:path w="155151" h="467715">
                  <a:moveTo>
                    <a:pt x="134093" y="297721"/>
                  </a:moveTo>
                  <a:lnTo>
                    <a:pt x="128504" y="280954"/>
                  </a:lnTo>
                  <a:lnTo>
                    <a:pt x="116401" y="269602"/>
                  </a:lnTo>
                  <a:lnTo>
                    <a:pt x="108260" y="264937"/>
                  </a:lnTo>
                  <a:lnTo>
                    <a:pt x="86737" y="262873"/>
                  </a:lnTo>
                  <a:lnTo>
                    <a:pt x="63913" y="267025"/>
                  </a:lnTo>
                  <a:lnTo>
                    <a:pt x="45970" y="276670"/>
                  </a:lnTo>
                  <a:lnTo>
                    <a:pt x="22715" y="300842"/>
                  </a:lnTo>
                  <a:lnTo>
                    <a:pt x="6595" y="330232"/>
                  </a:lnTo>
                  <a:lnTo>
                    <a:pt x="0" y="366755"/>
                  </a:lnTo>
                  <a:lnTo>
                    <a:pt x="6176" y="419849"/>
                  </a:lnTo>
                  <a:lnTo>
                    <a:pt x="12120" y="443247"/>
                  </a:lnTo>
                  <a:lnTo>
                    <a:pt x="17683" y="452060"/>
                  </a:lnTo>
                  <a:lnTo>
                    <a:pt x="33222" y="464972"/>
                  </a:lnTo>
                  <a:lnTo>
                    <a:pt x="42279" y="467714"/>
                  </a:lnTo>
                  <a:lnTo>
                    <a:pt x="61701" y="467640"/>
                  </a:lnTo>
                  <a:lnTo>
                    <a:pt x="78912" y="457469"/>
                  </a:lnTo>
                  <a:lnTo>
                    <a:pt x="101755" y="428892"/>
                  </a:lnTo>
                  <a:lnTo>
                    <a:pt x="113871" y="403982"/>
                  </a:lnTo>
                  <a:lnTo>
                    <a:pt x="124769" y="349863"/>
                  </a:lnTo>
                  <a:lnTo>
                    <a:pt x="132251" y="294113"/>
                  </a:lnTo>
                  <a:lnTo>
                    <a:pt x="133547" y="246479"/>
                  </a:lnTo>
                  <a:lnTo>
                    <a:pt x="133931" y="189732"/>
                  </a:lnTo>
                  <a:lnTo>
                    <a:pt x="134045" y="139642"/>
                  </a:lnTo>
                  <a:lnTo>
                    <a:pt x="128490" y="89576"/>
                  </a:lnTo>
                  <a:lnTo>
                    <a:pt x="119434" y="37697"/>
                  </a:lnTo>
                  <a:lnTo>
                    <a:pt x="103753" y="2048"/>
                  </a:lnTo>
                  <a:lnTo>
                    <a:pt x="98659" y="0"/>
                  </a:lnTo>
                  <a:lnTo>
                    <a:pt x="94092" y="3314"/>
                  </a:lnTo>
                  <a:lnTo>
                    <a:pt x="89878" y="10203"/>
                  </a:lnTo>
                  <a:lnTo>
                    <a:pt x="88316" y="27216"/>
                  </a:lnTo>
                  <a:lnTo>
                    <a:pt x="91497" y="86624"/>
                  </a:lnTo>
                  <a:lnTo>
                    <a:pt x="91884" y="148485"/>
                  </a:lnTo>
                  <a:lnTo>
                    <a:pt x="97549" y="211701"/>
                  </a:lnTo>
                  <a:lnTo>
                    <a:pt x="101038" y="263135"/>
                  </a:lnTo>
                  <a:lnTo>
                    <a:pt x="117858" y="324511"/>
                  </a:lnTo>
                  <a:lnTo>
                    <a:pt x="136779" y="378576"/>
                  </a:lnTo>
                  <a:lnTo>
                    <a:pt x="155150" y="4135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62287" y="1316062"/>
              <a:ext cx="136346" cy="179427"/>
            </a:xfrm>
            <a:custGeom>
              <a:avLst/>
              <a:gdLst/>
              <a:ahLst/>
              <a:cxnLst/>
              <a:rect l="0" t="0" r="0" b="0"/>
              <a:pathLst>
                <a:path w="136346" h="179427">
                  <a:moveTo>
                    <a:pt x="58894" y="21057"/>
                  </a:moveTo>
                  <a:lnTo>
                    <a:pt x="36537" y="26646"/>
                  </a:lnTo>
                  <a:lnTo>
                    <a:pt x="19322" y="38749"/>
                  </a:lnTo>
                  <a:lnTo>
                    <a:pt x="11455" y="46889"/>
                  </a:lnTo>
                  <a:lnTo>
                    <a:pt x="2715" y="68413"/>
                  </a:lnTo>
                  <a:lnTo>
                    <a:pt x="0" y="93577"/>
                  </a:lnTo>
                  <a:lnTo>
                    <a:pt x="2693" y="120358"/>
                  </a:lnTo>
                  <a:lnTo>
                    <a:pt x="10909" y="141620"/>
                  </a:lnTo>
                  <a:lnTo>
                    <a:pt x="23529" y="158868"/>
                  </a:lnTo>
                  <a:lnTo>
                    <a:pt x="40837" y="174333"/>
                  </a:lnTo>
                  <a:lnTo>
                    <a:pt x="50365" y="178223"/>
                  </a:lnTo>
                  <a:lnTo>
                    <a:pt x="70311" y="179426"/>
                  </a:lnTo>
                  <a:lnTo>
                    <a:pt x="101271" y="167937"/>
                  </a:lnTo>
                  <a:lnTo>
                    <a:pt x="115943" y="153017"/>
                  </a:lnTo>
                  <a:lnTo>
                    <a:pt x="134894" y="114843"/>
                  </a:lnTo>
                  <a:lnTo>
                    <a:pt x="136345" y="94325"/>
                  </a:lnTo>
                  <a:lnTo>
                    <a:pt x="127745" y="52557"/>
                  </a:lnTo>
                  <a:lnTo>
                    <a:pt x="112570" y="26621"/>
                  </a:lnTo>
                  <a:lnTo>
                    <a:pt x="96788" y="14561"/>
                  </a:lnTo>
                  <a:lnTo>
                    <a:pt x="78075" y="6471"/>
                  </a:lnTo>
                  <a:lnTo>
                    <a:pt x="3783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0909" y="1270505"/>
              <a:ext cx="129578" cy="171900"/>
            </a:xfrm>
            <a:custGeom>
              <a:avLst/>
              <a:gdLst/>
              <a:ahLst/>
              <a:cxnLst/>
              <a:rect l="0" t="0" r="0" b="0"/>
              <a:pathLst>
                <a:path w="129578" h="171900">
                  <a:moveTo>
                    <a:pt x="17671" y="66614"/>
                  </a:moveTo>
                  <a:lnTo>
                    <a:pt x="55149" y="58280"/>
                  </a:lnTo>
                  <a:lnTo>
                    <a:pt x="100983" y="50930"/>
                  </a:lnTo>
                  <a:lnTo>
                    <a:pt x="127624" y="35970"/>
                  </a:lnTo>
                  <a:lnTo>
                    <a:pt x="129577" y="29807"/>
                  </a:lnTo>
                  <a:lnTo>
                    <a:pt x="127370" y="23359"/>
                  </a:lnTo>
                  <a:lnTo>
                    <a:pt x="122389" y="16720"/>
                  </a:lnTo>
                  <a:lnTo>
                    <a:pt x="104377" y="6224"/>
                  </a:lnTo>
                  <a:lnTo>
                    <a:pt x="81943" y="0"/>
                  </a:lnTo>
                  <a:lnTo>
                    <a:pt x="60274" y="1133"/>
                  </a:lnTo>
                  <a:lnTo>
                    <a:pt x="28344" y="13937"/>
                  </a:lnTo>
                  <a:lnTo>
                    <a:pt x="13446" y="29164"/>
                  </a:lnTo>
                  <a:lnTo>
                    <a:pt x="4095" y="48799"/>
                  </a:lnTo>
                  <a:lnTo>
                    <a:pt x="0" y="84992"/>
                  </a:lnTo>
                  <a:lnTo>
                    <a:pt x="6846" y="118463"/>
                  </a:lnTo>
                  <a:lnTo>
                    <a:pt x="17149" y="139960"/>
                  </a:lnTo>
                  <a:lnTo>
                    <a:pt x="35766" y="154974"/>
                  </a:lnTo>
                  <a:lnTo>
                    <a:pt x="58469" y="164377"/>
                  </a:lnTo>
                  <a:lnTo>
                    <a:pt x="101899" y="1718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68424" y="1263419"/>
              <a:ext cx="139474" cy="187102"/>
            </a:xfrm>
            <a:custGeom>
              <a:avLst/>
              <a:gdLst/>
              <a:ahLst/>
              <a:cxnLst/>
              <a:rect l="0" t="0" r="0" b="0"/>
              <a:pathLst>
                <a:path w="139474" h="187102">
                  <a:moveTo>
                    <a:pt x="84425" y="0"/>
                  </a:moveTo>
                  <a:lnTo>
                    <a:pt x="41734" y="3120"/>
                  </a:lnTo>
                  <a:lnTo>
                    <a:pt x="22167" y="9576"/>
                  </a:lnTo>
                  <a:lnTo>
                    <a:pt x="5672" y="20244"/>
                  </a:lnTo>
                  <a:lnTo>
                    <a:pt x="1508" y="28704"/>
                  </a:lnTo>
                  <a:lnTo>
                    <a:pt x="0" y="50582"/>
                  </a:lnTo>
                  <a:lnTo>
                    <a:pt x="3575" y="59458"/>
                  </a:lnTo>
                  <a:lnTo>
                    <a:pt x="16906" y="72439"/>
                  </a:lnTo>
                  <a:lnTo>
                    <a:pt x="37649" y="78989"/>
                  </a:lnTo>
                  <a:lnTo>
                    <a:pt x="94340" y="91944"/>
                  </a:lnTo>
                  <a:lnTo>
                    <a:pt x="115738" y="98576"/>
                  </a:lnTo>
                  <a:lnTo>
                    <a:pt x="124018" y="104322"/>
                  </a:lnTo>
                  <a:lnTo>
                    <a:pt x="136337" y="120065"/>
                  </a:lnTo>
                  <a:lnTo>
                    <a:pt x="139473" y="138760"/>
                  </a:lnTo>
                  <a:lnTo>
                    <a:pt x="138671" y="148659"/>
                  </a:lnTo>
                  <a:lnTo>
                    <a:pt x="134627" y="156428"/>
                  </a:lnTo>
                  <a:lnTo>
                    <a:pt x="120775" y="168180"/>
                  </a:lnTo>
                  <a:lnTo>
                    <a:pt x="93246" y="181372"/>
                  </a:lnTo>
                  <a:lnTo>
                    <a:pt x="57273" y="187101"/>
                  </a:lnTo>
                  <a:lnTo>
                    <a:pt x="197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96366" y="1214278"/>
              <a:ext cx="151324" cy="174162"/>
            </a:xfrm>
            <a:custGeom>
              <a:avLst/>
              <a:gdLst/>
              <a:ahLst/>
              <a:cxnLst/>
              <a:rect l="0" t="0" r="0" b="0"/>
              <a:pathLst>
                <a:path w="151324" h="174162">
                  <a:moveTo>
                    <a:pt x="3924" y="91255"/>
                  </a:moveTo>
                  <a:lnTo>
                    <a:pt x="62540" y="82190"/>
                  </a:lnTo>
                  <a:lnTo>
                    <a:pt x="108309" y="71441"/>
                  </a:lnTo>
                  <a:lnTo>
                    <a:pt x="129866" y="60612"/>
                  </a:lnTo>
                  <a:lnTo>
                    <a:pt x="135848" y="52109"/>
                  </a:lnTo>
                  <a:lnTo>
                    <a:pt x="139376" y="30183"/>
                  </a:lnTo>
                  <a:lnTo>
                    <a:pt x="136339" y="21295"/>
                  </a:lnTo>
                  <a:lnTo>
                    <a:pt x="123606" y="8299"/>
                  </a:lnTo>
                  <a:lnTo>
                    <a:pt x="103129" y="1743"/>
                  </a:lnTo>
                  <a:lnTo>
                    <a:pt x="79601" y="0"/>
                  </a:lnTo>
                  <a:lnTo>
                    <a:pt x="57445" y="3124"/>
                  </a:lnTo>
                  <a:lnTo>
                    <a:pt x="39019" y="11532"/>
                  </a:lnTo>
                  <a:lnTo>
                    <a:pt x="30830" y="17049"/>
                  </a:lnTo>
                  <a:lnTo>
                    <a:pt x="18612" y="32538"/>
                  </a:lnTo>
                  <a:lnTo>
                    <a:pt x="1236" y="71078"/>
                  </a:lnTo>
                  <a:lnTo>
                    <a:pt x="0" y="94766"/>
                  </a:lnTo>
                  <a:lnTo>
                    <a:pt x="4519" y="118552"/>
                  </a:lnTo>
                  <a:lnTo>
                    <a:pt x="14327" y="136922"/>
                  </a:lnTo>
                  <a:lnTo>
                    <a:pt x="38592" y="160418"/>
                  </a:lnTo>
                  <a:lnTo>
                    <a:pt x="61056" y="168788"/>
                  </a:lnTo>
                  <a:lnTo>
                    <a:pt x="113605" y="174161"/>
                  </a:lnTo>
                  <a:lnTo>
                    <a:pt x="131830" y="171776"/>
                  </a:lnTo>
                  <a:lnTo>
                    <a:pt x="151323" y="1649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649850" y="1230115"/>
              <a:ext cx="192638" cy="170176"/>
            </a:xfrm>
            <a:custGeom>
              <a:avLst/>
              <a:gdLst/>
              <a:ahLst/>
              <a:cxnLst/>
              <a:rect l="0" t="0" r="0" b="0"/>
              <a:pathLst>
                <a:path w="192638" h="170176">
                  <a:moveTo>
                    <a:pt x="118937" y="128061"/>
                  </a:moveTo>
                  <a:lnTo>
                    <a:pt x="125003" y="95609"/>
                  </a:lnTo>
                  <a:lnTo>
                    <a:pt x="114378" y="43719"/>
                  </a:lnTo>
                  <a:lnTo>
                    <a:pt x="98999" y="17803"/>
                  </a:lnTo>
                  <a:lnTo>
                    <a:pt x="83169" y="5748"/>
                  </a:lnTo>
                  <a:lnTo>
                    <a:pt x="74035" y="895"/>
                  </a:lnTo>
                  <a:lnTo>
                    <a:pt x="64436" y="0"/>
                  </a:lnTo>
                  <a:lnTo>
                    <a:pt x="44412" y="5244"/>
                  </a:lnTo>
                  <a:lnTo>
                    <a:pt x="26933" y="18493"/>
                  </a:lnTo>
                  <a:lnTo>
                    <a:pt x="12536" y="37250"/>
                  </a:lnTo>
                  <a:lnTo>
                    <a:pt x="2238" y="61184"/>
                  </a:lnTo>
                  <a:lnTo>
                    <a:pt x="0" y="84300"/>
                  </a:lnTo>
                  <a:lnTo>
                    <a:pt x="8096" y="127735"/>
                  </a:lnTo>
                  <a:lnTo>
                    <a:pt x="23184" y="159550"/>
                  </a:lnTo>
                  <a:lnTo>
                    <a:pt x="30535" y="165431"/>
                  </a:lnTo>
                  <a:lnTo>
                    <a:pt x="38946" y="168182"/>
                  </a:lnTo>
                  <a:lnTo>
                    <a:pt x="48062" y="168846"/>
                  </a:lnTo>
                  <a:lnTo>
                    <a:pt x="56479" y="165780"/>
                  </a:lnTo>
                  <a:lnTo>
                    <a:pt x="72071" y="153014"/>
                  </a:lnTo>
                  <a:lnTo>
                    <a:pt x="88413" y="126096"/>
                  </a:lnTo>
                  <a:lnTo>
                    <a:pt x="93909" y="122071"/>
                  </a:lnTo>
                  <a:lnTo>
                    <a:pt x="99912" y="121728"/>
                  </a:lnTo>
                  <a:lnTo>
                    <a:pt x="112821" y="127586"/>
                  </a:lnTo>
                  <a:lnTo>
                    <a:pt x="155281" y="161391"/>
                  </a:lnTo>
                  <a:lnTo>
                    <a:pt x="192637" y="170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77504" y="1236773"/>
              <a:ext cx="133440" cy="146156"/>
            </a:xfrm>
            <a:custGeom>
              <a:avLst/>
              <a:gdLst/>
              <a:ahLst/>
              <a:cxnLst/>
              <a:rect l="0" t="0" r="0" b="0"/>
              <a:pathLst>
                <a:path w="133440" h="146156">
                  <a:moveTo>
                    <a:pt x="112382" y="5589"/>
                  </a:moveTo>
                  <a:lnTo>
                    <a:pt x="95614" y="0"/>
                  </a:lnTo>
                  <a:lnTo>
                    <a:pt x="62830" y="2113"/>
                  </a:lnTo>
                  <a:lnTo>
                    <a:pt x="29069" y="15738"/>
                  </a:lnTo>
                  <a:lnTo>
                    <a:pt x="13743" y="31157"/>
                  </a:lnTo>
                  <a:lnTo>
                    <a:pt x="4201" y="50878"/>
                  </a:lnTo>
                  <a:lnTo>
                    <a:pt x="0" y="87118"/>
                  </a:lnTo>
                  <a:lnTo>
                    <a:pt x="3162" y="109675"/>
                  </a:lnTo>
                  <a:lnTo>
                    <a:pt x="7983" y="118263"/>
                  </a:lnTo>
                  <a:lnTo>
                    <a:pt x="22699" y="130926"/>
                  </a:lnTo>
                  <a:lnTo>
                    <a:pt x="50714" y="144632"/>
                  </a:lnTo>
                  <a:lnTo>
                    <a:pt x="70936" y="146155"/>
                  </a:lnTo>
                  <a:lnTo>
                    <a:pt x="133439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63585" y="1073906"/>
              <a:ext cx="136871" cy="315856"/>
            </a:xfrm>
            <a:custGeom>
              <a:avLst/>
              <a:gdLst/>
              <a:ahLst/>
              <a:cxnLst/>
              <a:rect l="0" t="0" r="0" b="0"/>
              <a:pathLst>
                <a:path w="136871" h="315856">
                  <a:moveTo>
                    <a:pt x="0" y="0"/>
                  </a:moveTo>
                  <a:lnTo>
                    <a:pt x="0" y="58617"/>
                  </a:lnTo>
                  <a:lnTo>
                    <a:pt x="7236" y="121197"/>
                  </a:lnTo>
                  <a:lnTo>
                    <a:pt x="9553" y="171351"/>
                  </a:lnTo>
                  <a:lnTo>
                    <a:pt x="13455" y="230813"/>
                  </a:lnTo>
                  <a:lnTo>
                    <a:pt x="19555" y="287618"/>
                  </a:lnTo>
                  <a:lnTo>
                    <a:pt x="18886" y="293521"/>
                  </a:lnTo>
                  <a:lnTo>
                    <a:pt x="17270" y="293947"/>
                  </a:lnTo>
                  <a:lnTo>
                    <a:pt x="15023" y="290721"/>
                  </a:lnTo>
                  <a:lnTo>
                    <a:pt x="15646" y="277778"/>
                  </a:lnTo>
                  <a:lnTo>
                    <a:pt x="29920" y="224707"/>
                  </a:lnTo>
                  <a:lnTo>
                    <a:pt x="40984" y="206715"/>
                  </a:lnTo>
                  <a:lnTo>
                    <a:pt x="48379" y="202151"/>
                  </a:lnTo>
                  <a:lnTo>
                    <a:pt x="65956" y="200199"/>
                  </a:lnTo>
                  <a:lnTo>
                    <a:pt x="82346" y="206351"/>
                  </a:lnTo>
                  <a:lnTo>
                    <a:pt x="111932" y="229364"/>
                  </a:lnTo>
                  <a:lnTo>
                    <a:pt x="127662" y="255133"/>
                  </a:lnTo>
                  <a:lnTo>
                    <a:pt x="13687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95253" y="1010735"/>
              <a:ext cx="192597" cy="358515"/>
            </a:xfrm>
            <a:custGeom>
              <a:avLst/>
              <a:gdLst/>
              <a:ahLst/>
              <a:cxnLst/>
              <a:rect l="0" t="0" r="0" b="0"/>
              <a:pathLst>
                <a:path w="192597" h="358515">
                  <a:moveTo>
                    <a:pt x="10529" y="0"/>
                  </a:moveTo>
                  <a:lnTo>
                    <a:pt x="10529" y="48931"/>
                  </a:lnTo>
                  <a:lnTo>
                    <a:pt x="10529" y="96777"/>
                  </a:lnTo>
                  <a:lnTo>
                    <a:pt x="13648" y="147998"/>
                  </a:lnTo>
                  <a:lnTo>
                    <a:pt x="18862" y="200219"/>
                  </a:lnTo>
                  <a:lnTo>
                    <a:pt x="20407" y="252737"/>
                  </a:lnTo>
                  <a:lnTo>
                    <a:pt x="20865" y="302223"/>
                  </a:lnTo>
                  <a:lnTo>
                    <a:pt x="15430" y="355276"/>
                  </a:lnTo>
                  <a:lnTo>
                    <a:pt x="13796" y="358514"/>
                  </a:lnTo>
                  <a:lnTo>
                    <a:pt x="12707" y="355993"/>
                  </a:lnTo>
                  <a:lnTo>
                    <a:pt x="11986" y="298567"/>
                  </a:lnTo>
                  <a:lnTo>
                    <a:pt x="20189" y="258610"/>
                  </a:lnTo>
                  <a:lnTo>
                    <a:pt x="43330" y="222963"/>
                  </a:lnTo>
                  <a:lnTo>
                    <a:pt x="49943" y="215322"/>
                  </a:lnTo>
                  <a:lnTo>
                    <a:pt x="69771" y="206833"/>
                  </a:lnTo>
                  <a:lnTo>
                    <a:pt x="93011" y="204230"/>
                  </a:lnTo>
                  <a:lnTo>
                    <a:pt x="115038" y="206972"/>
                  </a:lnTo>
                  <a:lnTo>
                    <a:pt x="147170" y="220683"/>
                  </a:lnTo>
                  <a:lnTo>
                    <a:pt x="173328" y="239563"/>
                  </a:lnTo>
                  <a:lnTo>
                    <a:pt x="190307" y="265564"/>
                  </a:lnTo>
                  <a:lnTo>
                    <a:pt x="192596" y="285315"/>
                  </a:lnTo>
                  <a:lnTo>
                    <a:pt x="188544" y="304621"/>
                  </a:lnTo>
                  <a:lnTo>
                    <a:pt x="178944" y="321001"/>
                  </a:lnTo>
                  <a:lnTo>
                    <a:pt x="154796" y="343376"/>
                  </a:lnTo>
                  <a:lnTo>
                    <a:pt x="129240" y="351483"/>
                  </a:lnTo>
                  <a:lnTo>
                    <a:pt x="85087" y="352928"/>
                  </a:lnTo>
                  <a:lnTo>
                    <a:pt x="28246" y="34293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31799" y="1210777"/>
              <a:ext cx="164579" cy="155025"/>
            </a:xfrm>
            <a:custGeom>
              <a:avLst/>
              <a:gdLst/>
              <a:ahLst/>
              <a:cxnLst/>
              <a:rect l="0" t="0" r="0" b="0"/>
              <a:pathLst>
                <a:path w="164579" h="155025">
                  <a:moveTo>
                    <a:pt x="79309" y="31585"/>
                  </a:moveTo>
                  <a:lnTo>
                    <a:pt x="68131" y="20407"/>
                  </a:lnTo>
                  <a:lnTo>
                    <a:pt x="60159" y="18284"/>
                  </a:lnTo>
                  <a:lnTo>
                    <a:pt x="38823" y="19044"/>
                  </a:lnTo>
                  <a:lnTo>
                    <a:pt x="19981" y="29521"/>
                  </a:lnTo>
                  <a:lnTo>
                    <a:pt x="11681" y="37228"/>
                  </a:lnTo>
                  <a:lnTo>
                    <a:pt x="2459" y="58270"/>
                  </a:lnTo>
                  <a:lnTo>
                    <a:pt x="0" y="70432"/>
                  </a:lnTo>
                  <a:lnTo>
                    <a:pt x="3507" y="93304"/>
                  </a:lnTo>
                  <a:lnTo>
                    <a:pt x="18635" y="122792"/>
                  </a:lnTo>
                  <a:lnTo>
                    <a:pt x="32456" y="137632"/>
                  </a:lnTo>
                  <a:lnTo>
                    <a:pt x="50297" y="148127"/>
                  </a:lnTo>
                  <a:lnTo>
                    <a:pt x="85661" y="155024"/>
                  </a:lnTo>
                  <a:lnTo>
                    <a:pt x="105919" y="150398"/>
                  </a:lnTo>
                  <a:lnTo>
                    <a:pt x="137988" y="128364"/>
                  </a:lnTo>
                  <a:lnTo>
                    <a:pt x="159737" y="102764"/>
                  </a:lnTo>
                  <a:lnTo>
                    <a:pt x="164578" y="79988"/>
                  </a:lnTo>
                  <a:lnTo>
                    <a:pt x="158154" y="32828"/>
                  </a:lnTo>
                  <a:lnTo>
                    <a:pt x="152929" y="24225"/>
                  </a:lnTo>
                  <a:lnTo>
                    <a:pt x="1214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31868" y="1200248"/>
              <a:ext cx="166484" cy="152363"/>
            </a:xfrm>
            <a:custGeom>
              <a:avLst/>
              <a:gdLst/>
              <a:ahLst/>
              <a:cxnLst/>
              <a:rect l="0" t="0" r="0" b="0"/>
              <a:pathLst>
                <a:path w="166484" h="152363">
                  <a:moveTo>
                    <a:pt x="121396" y="42114"/>
                  </a:moveTo>
                  <a:lnTo>
                    <a:pt x="110218" y="30936"/>
                  </a:lnTo>
                  <a:lnTo>
                    <a:pt x="89132" y="25448"/>
                  </a:lnTo>
                  <a:lnTo>
                    <a:pt x="62603" y="25348"/>
                  </a:lnTo>
                  <a:lnTo>
                    <a:pt x="39113" y="33103"/>
                  </a:lnTo>
                  <a:lnTo>
                    <a:pt x="11748" y="50623"/>
                  </a:lnTo>
                  <a:lnTo>
                    <a:pt x="2474" y="70072"/>
                  </a:lnTo>
                  <a:lnTo>
                    <a:pt x="0" y="81810"/>
                  </a:lnTo>
                  <a:lnTo>
                    <a:pt x="3491" y="104210"/>
                  </a:lnTo>
                  <a:lnTo>
                    <a:pt x="7698" y="115097"/>
                  </a:lnTo>
                  <a:lnTo>
                    <a:pt x="24850" y="133433"/>
                  </a:lnTo>
                  <a:lnTo>
                    <a:pt x="35975" y="141598"/>
                  </a:lnTo>
                  <a:lnTo>
                    <a:pt x="63934" y="150670"/>
                  </a:lnTo>
                  <a:lnTo>
                    <a:pt x="93518" y="152362"/>
                  </a:lnTo>
                  <a:lnTo>
                    <a:pt x="118364" y="145316"/>
                  </a:lnTo>
                  <a:lnTo>
                    <a:pt x="137986" y="131265"/>
                  </a:lnTo>
                  <a:lnTo>
                    <a:pt x="153336" y="113322"/>
                  </a:lnTo>
                  <a:lnTo>
                    <a:pt x="164057" y="93649"/>
                  </a:lnTo>
                  <a:lnTo>
                    <a:pt x="166483" y="73208"/>
                  </a:lnTo>
                  <a:lnTo>
                    <a:pt x="162491" y="53594"/>
                  </a:lnTo>
                  <a:lnTo>
                    <a:pt x="152919" y="37078"/>
                  </a:lnTo>
                  <a:lnTo>
                    <a:pt x="128786" y="14626"/>
                  </a:lnTo>
                  <a:lnTo>
                    <a:pt x="1003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48020" y="1021264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8334" y="48931"/>
                  </a:lnTo>
                  <a:lnTo>
                    <a:pt x="9878" y="99896"/>
                  </a:lnTo>
                  <a:lnTo>
                    <a:pt x="13456" y="156330"/>
                  </a:lnTo>
                  <a:lnTo>
                    <a:pt x="18805" y="210097"/>
                  </a:lnTo>
                  <a:lnTo>
                    <a:pt x="20390" y="263072"/>
                  </a:lnTo>
                  <a:lnTo>
                    <a:pt x="20860" y="312694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08462" y="1147606"/>
              <a:ext cx="108015" cy="200042"/>
            </a:xfrm>
            <a:custGeom>
              <a:avLst/>
              <a:gdLst/>
              <a:ahLst/>
              <a:cxnLst/>
              <a:rect l="0" t="0" r="0" b="0"/>
              <a:pathLst>
                <a:path w="108015" h="200042">
                  <a:moveTo>
                    <a:pt x="97486" y="0"/>
                  </a:moveTo>
                  <a:lnTo>
                    <a:pt x="39921" y="56395"/>
                  </a:lnTo>
                  <a:lnTo>
                    <a:pt x="14139" y="78451"/>
                  </a:lnTo>
                  <a:lnTo>
                    <a:pt x="2731" y="96868"/>
                  </a:lnTo>
                  <a:lnTo>
                    <a:pt x="0" y="116752"/>
                  </a:lnTo>
                  <a:lnTo>
                    <a:pt x="3856" y="136118"/>
                  </a:lnTo>
                  <a:lnTo>
                    <a:pt x="13369" y="152523"/>
                  </a:lnTo>
                  <a:lnTo>
                    <a:pt x="37467" y="174913"/>
                  </a:lnTo>
                  <a:lnTo>
                    <a:pt x="66834" y="190776"/>
                  </a:lnTo>
                  <a:lnTo>
                    <a:pt x="108014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583104" y="1166945"/>
              <a:ext cx="133456" cy="212289"/>
            </a:xfrm>
            <a:custGeom>
              <a:avLst/>
              <a:gdLst/>
              <a:ahLst/>
              <a:cxnLst/>
              <a:rect l="0" t="0" r="0" b="0"/>
              <a:pathLst>
                <a:path w="133456" h="212289">
                  <a:moveTo>
                    <a:pt x="133455" y="33303"/>
                  </a:moveTo>
                  <a:lnTo>
                    <a:pt x="98558" y="3995"/>
                  </a:lnTo>
                  <a:lnTo>
                    <a:pt x="76221" y="0"/>
                  </a:lnTo>
                  <a:lnTo>
                    <a:pt x="51866" y="3294"/>
                  </a:lnTo>
                  <a:lnTo>
                    <a:pt x="29343" y="12557"/>
                  </a:lnTo>
                  <a:lnTo>
                    <a:pt x="13874" y="27592"/>
                  </a:lnTo>
                  <a:lnTo>
                    <a:pt x="8110" y="36515"/>
                  </a:lnTo>
                  <a:lnTo>
                    <a:pt x="0" y="77019"/>
                  </a:lnTo>
                  <a:lnTo>
                    <a:pt x="3186" y="120475"/>
                  </a:lnTo>
                  <a:lnTo>
                    <a:pt x="14727" y="145746"/>
                  </a:lnTo>
                  <a:lnTo>
                    <a:pt x="40955" y="176584"/>
                  </a:lnTo>
                  <a:lnTo>
                    <a:pt x="61928" y="191740"/>
                  </a:lnTo>
                  <a:lnTo>
                    <a:pt x="107281" y="207882"/>
                  </a:lnTo>
                  <a:lnTo>
                    <a:pt x="133455" y="2122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04142" y="1210777"/>
              <a:ext cx="126786" cy="153012"/>
            </a:xfrm>
            <a:custGeom>
              <a:avLst/>
              <a:gdLst/>
              <a:ahLst/>
              <a:cxnLst/>
              <a:rect l="0" t="0" r="0" b="0"/>
              <a:pathLst>
                <a:path w="126786" h="153012">
                  <a:moveTo>
                    <a:pt x="80873" y="0"/>
                  </a:moveTo>
                  <a:lnTo>
                    <a:pt x="58516" y="0"/>
                  </a:lnTo>
                  <a:lnTo>
                    <a:pt x="27845" y="11178"/>
                  </a:lnTo>
                  <a:lnTo>
                    <a:pt x="13242" y="29144"/>
                  </a:lnTo>
                  <a:lnTo>
                    <a:pt x="4022" y="52727"/>
                  </a:lnTo>
                  <a:lnTo>
                    <a:pt x="0" y="91142"/>
                  </a:lnTo>
                  <a:lnTo>
                    <a:pt x="3206" y="114207"/>
                  </a:lnTo>
                  <a:lnTo>
                    <a:pt x="14769" y="133037"/>
                  </a:lnTo>
                  <a:lnTo>
                    <a:pt x="22766" y="141334"/>
                  </a:lnTo>
                  <a:lnTo>
                    <a:pt x="44130" y="150552"/>
                  </a:lnTo>
                  <a:lnTo>
                    <a:pt x="56377" y="153011"/>
                  </a:lnTo>
                  <a:lnTo>
                    <a:pt x="79345" y="149503"/>
                  </a:lnTo>
                  <a:lnTo>
                    <a:pt x="90383" y="145292"/>
                  </a:lnTo>
                  <a:lnTo>
                    <a:pt x="105767" y="131255"/>
                  </a:lnTo>
                  <a:lnTo>
                    <a:pt x="121004" y="100501"/>
                  </a:lnTo>
                  <a:lnTo>
                    <a:pt x="126785" y="76253"/>
                  </a:lnTo>
                  <a:lnTo>
                    <a:pt x="125455" y="53777"/>
                  </a:lnTo>
                  <a:lnTo>
                    <a:pt x="117845" y="35209"/>
                  </a:lnTo>
                  <a:lnTo>
                    <a:pt x="914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53193" y="1189720"/>
              <a:ext cx="128279" cy="182180"/>
            </a:xfrm>
            <a:custGeom>
              <a:avLst/>
              <a:gdLst/>
              <a:ahLst/>
              <a:cxnLst/>
              <a:rect l="0" t="0" r="0" b="0"/>
              <a:pathLst>
                <a:path w="128279" h="182180">
                  <a:moveTo>
                    <a:pt x="52921" y="0"/>
                  </a:moveTo>
                  <a:lnTo>
                    <a:pt x="21638" y="9575"/>
                  </a:lnTo>
                  <a:lnTo>
                    <a:pt x="5482" y="20243"/>
                  </a:lnTo>
                  <a:lnTo>
                    <a:pt x="1408" y="28703"/>
                  </a:lnTo>
                  <a:lnTo>
                    <a:pt x="0" y="50582"/>
                  </a:lnTo>
                  <a:lnTo>
                    <a:pt x="3602" y="59457"/>
                  </a:lnTo>
                  <a:lnTo>
                    <a:pt x="16963" y="72439"/>
                  </a:lnTo>
                  <a:lnTo>
                    <a:pt x="72593" y="94128"/>
                  </a:lnTo>
                  <a:lnTo>
                    <a:pt x="93250" y="102666"/>
                  </a:lnTo>
                  <a:lnTo>
                    <a:pt x="110229" y="114259"/>
                  </a:lnTo>
                  <a:lnTo>
                    <a:pt x="122455" y="130330"/>
                  </a:lnTo>
                  <a:lnTo>
                    <a:pt x="127353" y="139529"/>
                  </a:lnTo>
                  <a:lnTo>
                    <a:pt x="128278" y="148002"/>
                  </a:lnTo>
                  <a:lnTo>
                    <a:pt x="123068" y="163654"/>
                  </a:lnTo>
                  <a:lnTo>
                    <a:pt x="106714" y="175291"/>
                  </a:lnTo>
                  <a:lnTo>
                    <a:pt x="95802" y="180031"/>
                  </a:lnTo>
                  <a:lnTo>
                    <a:pt x="71199" y="182179"/>
                  </a:lnTo>
                  <a:lnTo>
                    <a:pt x="10807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06348" y="1063378"/>
              <a:ext cx="20865" cy="347441"/>
            </a:xfrm>
            <a:custGeom>
              <a:avLst/>
              <a:gdLst/>
              <a:ahLst/>
              <a:cxnLst/>
              <a:rect l="0" t="0" r="0" b="0"/>
              <a:pathLst>
                <a:path w="20865" h="347441">
                  <a:moveTo>
                    <a:pt x="10336" y="0"/>
                  </a:moveTo>
                  <a:lnTo>
                    <a:pt x="2002" y="48931"/>
                  </a:lnTo>
                  <a:lnTo>
                    <a:pt x="458" y="99896"/>
                  </a:lnTo>
                  <a:lnTo>
                    <a:pt x="0" y="153211"/>
                  </a:lnTo>
                  <a:lnTo>
                    <a:pt x="2984" y="201763"/>
                  </a:lnTo>
                  <a:lnTo>
                    <a:pt x="8158" y="253194"/>
                  </a:lnTo>
                  <a:lnTo>
                    <a:pt x="15495" y="311796"/>
                  </a:lnTo>
                  <a:lnTo>
                    <a:pt x="20864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32455" y="1189720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99311" y="5589"/>
                  </a:lnTo>
                  <a:lnTo>
                    <a:pt x="39595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62687" y="1021264"/>
              <a:ext cx="134659" cy="221099"/>
            </a:xfrm>
            <a:custGeom>
              <a:avLst/>
              <a:gdLst/>
              <a:ahLst/>
              <a:cxnLst/>
              <a:rect l="0" t="0" r="0" b="0"/>
              <a:pathLst>
                <a:path w="134659" h="221099">
                  <a:moveTo>
                    <a:pt x="11924" y="0"/>
                  </a:moveTo>
                  <a:lnTo>
                    <a:pt x="35970" y="9575"/>
                  </a:lnTo>
                  <a:lnTo>
                    <a:pt x="97046" y="44664"/>
                  </a:lnTo>
                  <a:lnTo>
                    <a:pt x="132854" y="70694"/>
                  </a:lnTo>
                  <a:lnTo>
                    <a:pt x="134658" y="76375"/>
                  </a:lnTo>
                  <a:lnTo>
                    <a:pt x="132351" y="81332"/>
                  </a:lnTo>
                  <a:lnTo>
                    <a:pt x="120429" y="89960"/>
                  </a:lnTo>
                  <a:lnTo>
                    <a:pt x="62954" y="108625"/>
                  </a:lnTo>
                  <a:lnTo>
                    <a:pt x="25095" y="119273"/>
                  </a:lnTo>
                  <a:lnTo>
                    <a:pt x="16025" y="125138"/>
                  </a:lnTo>
                  <a:lnTo>
                    <a:pt x="2828" y="141015"/>
                  </a:lnTo>
                  <a:lnTo>
                    <a:pt x="11" y="150162"/>
                  </a:lnTo>
                  <a:lnTo>
                    <a:pt x="0" y="169684"/>
                  </a:lnTo>
                  <a:lnTo>
                    <a:pt x="11924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495668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68" name="Table 67"/>
          <p:cNvGraphicFramePr>
            <a:graphicFrameLocks noGrp="1"/>
          </p:cNvGraphicFramePr>
          <p:nvPr/>
        </p:nvGraphicFramePr>
        <p:xfrm>
          <a:off x="698499" y="1716146"/>
          <a:ext cx="8577106" cy="4348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9036"/>
                <a:gridCol w="2859036"/>
                <a:gridCol w="2859036"/>
              </a:tblGrid>
              <a:tr h="8322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351601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79" name="Group 78"/>
          <p:cNvGrpSpPr/>
          <p:nvPr/>
        </p:nvGrpSpPr>
        <p:grpSpPr>
          <a:xfrm>
            <a:off x="1284818" y="1766945"/>
            <a:ext cx="1686399" cy="730654"/>
            <a:chOff x="1284818" y="1766945"/>
            <a:chExt cx="1686399" cy="730654"/>
          </a:xfrm>
        </p:grpSpPr>
        <p:sp>
          <p:nvSpPr>
            <p:cNvPr id="69" name="Freeform 68"/>
            <p:cNvSpPr/>
            <p:nvPr/>
          </p:nvSpPr>
          <p:spPr>
            <a:xfrm>
              <a:off x="1462334" y="1776441"/>
              <a:ext cx="11095" cy="454884"/>
            </a:xfrm>
            <a:custGeom>
              <a:avLst/>
              <a:gdLst/>
              <a:ahLst/>
              <a:cxnLst/>
              <a:rect l="0" t="0" r="0" b="0"/>
              <a:pathLst>
                <a:path w="11095" h="454884">
                  <a:moveTo>
                    <a:pt x="11094" y="0"/>
                  </a:moveTo>
                  <a:lnTo>
                    <a:pt x="1542" y="61769"/>
                  </a:lnTo>
                  <a:lnTo>
                    <a:pt x="304" y="121322"/>
                  </a:lnTo>
                  <a:lnTo>
                    <a:pt x="90" y="179357"/>
                  </a:lnTo>
                  <a:lnTo>
                    <a:pt x="26" y="237370"/>
                  </a:lnTo>
                  <a:lnTo>
                    <a:pt x="8" y="299623"/>
                  </a:lnTo>
                  <a:lnTo>
                    <a:pt x="2" y="356420"/>
                  </a:lnTo>
                  <a:lnTo>
                    <a:pt x="0" y="417125"/>
                  </a:lnTo>
                  <a:lnTo>
                    <a:pt x="0" y="454883"/>
                  </a:lnTo>
                </a:path>
              </a:pathLst>
            </a:custGeom>
            <a:ln w="401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284818" y="1766945"/>
              <a:ext cx="355032" cy="464380"/>
            </a:xfrm>
            <a:custGeom>
              <a:avLst/>
              <a:gdLst/>
              <a:ahLst/>
              <a:cxnLst/>
              <a:rect l="0" t="0" r="0" b="0"/>
              <a:pathLst>
                <a:path w="355032" h="464380">
                  <a:moveTo>
                    <a:pt x="0" y="109348"/>
                  </a:moveTo>
                  <a:lnTo>
                    <a:pt x="0" y="85789"/>
                  </a:lnTo>
                  <a:lnTo>
                    <a:pt x="6575" y="67648"/>
                  </a:lnTo>
                  <a:lnTo>
                    <a:pt x="18948" y="51367"/>
                  </a:lnTo>
                  <a:lnTo>
                    <a:pt x="46706" y="29572"/>
                  </a:lnTo>
                  <a:lnTo>
                    <a:pt x="100159" y="6493"/>
                  </a:lnTo>
                  <a:lnTo>
                    <a:pt x="160774" y="0"/>
                  </a:lnTo>
                  <a:lnTo>
                    <a:pt x="218223" y="2004"/>
                  </a:lnTo>
                  <a:lnTo>
                    <a:pt x="265548" y="13905"/>
                  </a:lnTo>
                  <a:lnTo>
                    <a:pt x="293453" y="30389"/>
                  </a:lnTo>
                  <a:lnTo>
                    <a:pt x="306296" y="47135"/>
                  </a:lnTo>
                  <a:lnTo>
                    <a:pt x="324585" y="88019"/>
                  </a:lnTo>
                  <a:lnTo>
                    <a:pt x="325885" y="113018"/>
                  </a:lnTo>
                  <a:lnTo>
                    <a:pt x="321121" y="139333"/>
                  </a:lnTo>
                  <a:lnTo>
                    <a:pt x="304577" y="173706"/>
                  </a:lnTo>
                  <a:lnTo>
                    <a:pt x="269659" y="215819"/>
                  </a:lnTo>
                  <a:lnTo>
                    <a:pt x="210123" y="251355"/>
                  </a:lnTo>
                  <a:lnTo>
                    <a:pt x="183205" y="272508"/>
                  </a:lnTo>
                  <a:lnTo>
                    <a:pt x="180076" y="280991"/>
                  </a:lnTo>
                  <a:lnTo>
                    <a:pt x="180455" y="290345"/>
                  </a:lnTo>
                  <a:lnTo>
                    <a:pt x="187451" y="309368"/>
                  </a:lnTo>
                  <a:lnTo>
                    <a:pt x="236231" y="373316"/>
                  </a:lnTo>
                  <a:lnTo>
                    <a:pt x="302176" y="433130"/>
                  </a:lnTo>
                  <a:lnTo>
                    <a:pt x="337879" y="457476"/>
                  </a:lnTo>
                  <a:lnTo>
                    <a:pt x="355031" y="464379"/>
                  </a:lnTo>
                </a:path>
              </a:pathLst>
            </a:custGeom>
            <a:ln w="401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56490" y="2056893"/>
              <a:ext cx="164286" cy="166488"/>
            </a:xfrm>
            <a:custGeom>
              <a:avLst/>
              <a:gdLst/>
              <a:ahLst/>
              <a:cxnLst/>
              <a:rect l="0" t="0" r="0" b="0"/>
              <a:pathLst>
                <a:path w="164286" h="166488">
                  <a:moveTo>
                    <a:pt x="105401" y="19105"/>
                  </a:moveTo>
                  <a:lnTo>
                    <a:pt x="93622" y="7326"/>
                  </a:lnTo>
                  <a:lnTo>
                    <a:pt x="74689" y="1542"/>
                  </a:lnTo>
                  <a:lnTo>
                    <a:pt x="62737" y="0"/>
                  </a:lnTo>
                  <a:lnTo>
                    <a:pt x="42883" y="4861"/>
                  </a:lnTo>
                  <a:lnTo>
                    <a:pt x="25840" y="16473"/>
                  </a:lnTo>
                  <a:lnTo>
                    <a:pt x="10047" y="33961"/>
                  </a:lnTo>
                  <a:lnTo>
                    <a:pt x="1384" y="60636"/>
                  </a:lnTo>
                  <a:lnTo>
                    <a:pt x="0" y="90571"/>
                  </a:lnTo>
                  <a:lnTo>
                    <a:pt x="7602" y="116204"/>
                  </a:lnTo>
                  <a:lnTo>
                    <a:pt x="25744" y="145536"/>
                  </a:lnTo>
                  <a:lnTo>
                    <a:pt x="42878" y="158713"/>
                  </a:lnTo>
                  <a:lnTo>
                    <a:pt x="52624" y="163952"/>
                  </a:lnTo>
                  <a:lnTo>
                    <a:pt x="76603" y="166487"/>
                  </a:lnTo>
                  <a:lnTo>
                    <a:pt x="101231" y="162271"/>
                  </a:lnTo>
                  <a:lnTo>
                    <a:pt x="120396" y="152179"/>
                  </a:lnTo>
                  <a:lnTo>
                    <a:pt x="145046" y="126746"/>
                  </a:lnTo>
                  <a:lnTo>
                    <a:pt x="162075" y="95789"/>
                  </a:lnTo>
                  <a:lnTo>
                    <a:pt x="164285" y="74143"/>
                  </a:lnTo>
                  <a:lnTo>
                    <a:pt x="159925" y="52196"/>
                  </a:lnTo>
                  <a:lnTo>
                    <a:pt x="144842" y="22746"/>
                  </a:lnTo>
                  <a:lnTo>
                    <a:pt x="127591" y="8011"/>
                  </a:lnTo>
                </a:path>
              </a:pathLst>
            </a:custGeom>
            <a:ln w="401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868491" y="2042714"/>
              <a:ext cx="133637" cy="178976"/>
            </a:xfrm>
            <a:custGeom>
              <a:avLst/>
              <a:gdLst/>
              <a:ahLst/>
              <a:cxnLst/>
              <a:rect l="0" t="0" r="0" b="0"/>
              <a:pathLst>
                <a:path w="133637" h="178976">
                  <a:moveTo>
                    <a:pt x="15442" y="22190"/>
                  </a:moveTo>
                  <a:lnTo>
                    <a:pt x="0" y="68517"/>
                  </a:lnTo>
                  <a:lnTo>
                    <a:pt x="1142" y="112210"/>
                  </a:lnTo>
                  <a:lnTo>
                    <a:pt x="9287" y="152413"/>
                  </a:lnTo>
                  <a:lnTo>
                    <a:pt x="15037" y="162013"/>
                  </a:lnTo>
                  <a:lnTo>
                    <a:pt x="31288" y="175968"/>
                  </a:lnTo>
                  <a:lnTo>
                    <a:pt x="40799" y="178949"/>
                  </a:lnTo>
                  <a:lnTo>
                    <a:pt x="61229" y="178975"/>
                  </a:lnTo>
                  <a:lnTo>
                    <a:pt x="93522" y="166169"/>
                  </a:lnTo>
                  <a:lnTo>
                    <a:pt x="108906" y="150283"/>
                  </a:lnTo>
                  <a:lnTo>
                    <a:pt x="124497" y="117261"/>
                  </a:lnTo>
                  <a:lnTo>
                    <a:pt x="133636" y="76246"/>
                  </a:lnTo>
                  <a:lnTo>
                    <a:pt x="133309" y="49913"/>
                  </a:lnTo>
                  <a:lnTo>
                    <a:pt x="115295" y="0"/>
                  </a:lnTo>
                </a:path>
              </a:pathLst>
            </a:custGeom>
            <a:ln w="401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74086" y="2049403"/>
              <a:ext cx="142690" cy="170828"/>
            </a:xfrm>
            <a:custGeom>
              <a:avLst/>
              <a:gdLst/>
              <a:ahLst/>
              <a:cxnLst/>
              <a:rect l="0" t="0" r="0" b="0"/>
              <a:pathLst>
                <a:path w="142690" h="170828">
                  <a:moveTo>
                    <a:pt x="9552" y="93164"/>
                  </a:moveTo>
                  <a:lnTo>
                    <a:pt x="9552" y="158998"/>
                  </a:lnTo>
                  <a:lnTo>
                    <a:pt x="8320" y="142393"/>
                  </a:lnTo>
                  <a:lnTo>
                    <a:pt x="0" y="86452"/>
                  </a:lnTo>
                  <a:lnTo>
                    <a:pt x="10729" y="27172"/>
                  </a:lnTo>
                  <a:lnTo>
                    <a:pt x="14035" y="15885"/>
                  </a:lnTo>
                  <a:lnTo>
                    <a:pt x="21170" y="8361"/>
                  </a:lnTo>
                  <a:lnTo>
                    <a:pt x="42247" y="0"/>
                  </a:lnTo>
                  <a:lnTo>
                    <a:pt x="52305" y="236"/>
                  </a:lnTo>
                  <a:lnTo>
                    <a:pt x="70056" y="7073"/>
                  </a:lnTo>
                  <a:lnTo>
                    <a:pt x="93911" y="24783"/>
                  </a:lnTo>
                  <a:lnTo>
                    <a:pt x="110704" y="51535"/>
                  </a:lnTo>
                  <a:lnTo>
                    <a:pt x="135082" y="115595"/>
                  </a:lnTo>
                  <a:lnTo>
                    <a:pt x="142689" y="170827"/>
                  </a:lnTo>
                </a:path>
              </a:pathLst>
            </a:custGeom>
            <a:ln w="401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68126" y="1780432"/>
              <a:ext cx="170544" cy="497082"/>
            </a:xfrm>
            <a:custGeom>
              <a:avLst/>
              <a:gdLst/>
              <a:ahLst/>
              <a:cxnLst/>
              <a:rect l="0" t="0" r="0" b="0"/>
              <a:pathLst>
                <a:path w="170544" h="497082">
                  <a:moveTo>
                    <a:pt x="103975" y="406514"/>
                  </a:moveTo>
                  <a:lnTo>
                    <a:pt x="110367" y="372316"/>
                  </a:lnTo>
                  <a:lnTo>
                    <a:pt x="107638" y="350634"/>
                  </a:lnTo>
                  <a:lnTo>
                    <a:pt x="99028" y="331957"/>
                  </a:lnTo>
                  <a:lnTo>
                    <a:pt x="93281" y="323525"/>
                  </a:lnTo>
                  <a:lnTo>
                    <a:pt x="84518" y="319137"/>
                  </a:lnTo>
                  <a:lnTo>
                    <a:pt x="61632" y="317548"/>
                  </a:lnTo>
                  <a:lnTo>
                    <a:pt x="41599" y="324238"/>
                  </a:lnTo>
                  <a:lnTo>
                    <a:pt x="32805" y="329474"/>
                  </a:lnTo>
                  <a:lnTo>
                    <a:pt x="19747" y="345153"/>
                  </a:lnTo>
                  <a:lnTo>
                    <a:pt x="1319" y="385353"/>
                  </a:lnTo>
                  <a:lnTo>
                    <a:pt x="0" y="406971"/>
                  </a:lnTo>
                  <a:lnTo>
                    <a:pt x="9198" y="450983"/>
                  </a:lnTo>
                  <a:lnTo>
                    <a:pt x="25214" y="478314"/>
                  </a:lnTo>
                  <a:lnTo>
                    <a:pt x="41850" y="491022"/>
                  </a:lnTo>
                  <a:lnTo>
                    <a:pt x="51463" y="496137"/>
                  </a:lnTo>
                  <a:lnTo>
                    <a:pt x="61571" y="497081"/>
                  </a:lnTo>
                  <a:lnTo>
                    <a:pt x="82663" y="491556"/>
                  </a:lnTo>
                  <a:lnTo>
                    <a:pt x="101078" y="477594"/>
                  </a:lnTo>
                  <a:lnTo>
                    <a:pt x="116248" y="457829"/>
                  </a:lnTo>
                  <a:lnTo>
                    <a:pt x="136031" y="404962"/>
                  </a:lnTo>
                  <a:lnTo>
                    <a:pt x="151810" y="352925"/>
                  </a:lnTo>
                  <a:lnTo>
                    <a:pt x="157185" y="300645"/>
                  </a:lnTo>
                  <a:lnTo>
                    <a:pt x="158778" y="238310"/>
                  </a:lnTo>
                  <a:lnTo>
                    <a:pt x="159250" y="172996"/>
                  </a:lnTo>
                  <a:lnTo>
                    <a:pt x="150552" y="110002"/>
                  </a:lnTo>
                  <a:lnTo>
                    <a:pt x="136963" y="51353"/>
                  </a:lnTo>
                  <a:lnTo>
                    <a:pt x="128498" y="24305"/>
                  </a:lnTo>
                  <a:lnTo>
                    <a:pt x="116518" y="4065"/>
                  </a:lnTo>
                  <a:lnTo>
                    <a:pt x="109871" y="147"/>
                  </a:lnTo>
                  <a:lnTo>
                    <a:pt x="102975" y="0"/>
                  </a:lnTo>
                  <a:lnTo>
                    <a:pt x="95912" y="2368"/>
                  </a:lnTo>
                  <a:lnTo>
                    <a:pt x="91203" y="10110"/>
                  </a:lnTo>
                  <a:lnTo>
                    <a:pt x="83646" y="66824"/>
                  </a:lnTo>
                  <a:lnTo>
                    <a:pt x="82337" y="119309"/>
                  </a:lnTo>
                  <a:lnTo>
                    <a:pt x="85236" y="173897"/>
                  </a:lnTo>
                  <a:lnTo>
                    <a:pt x="97260" y="235783"/>
                  </a:lnTo>
                  <a:lnTo>
                    <a:pt x="112739" y="300103"/>
                  </a:lnTo>
                  <a:lnTo>
                    <a:pt x="138260" y="354995"/>
                  </a:lnTo>
                  <a:lnTo>
                    <a:pt x="151264" y="371289"/>
                  </a:lnTo>
                  <a:lnTo>
                    <a:pt x="170543" y="384324"/>
                  </a:lnTo>
                </a:path>
              </a:pathLst>
            </a:custGeom>
            <a:ln w="401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549617" y="2120377"/>
              <a:ext cx="1" cy="122043"/>
            </a:xfrm>
            <a:custGeom>
              <a:avLst/>
              <a:gdLst/>
              <a:ahLst/>
              <a:cxnLst/>
              <a:rect l="0" t="0" r="0" b="0"/>
              <a:pathLst>
                <a:path w="1" h="122043">
                  <a:moveTo>
                    <a:pt x="0" y="0"/>
                  </a:moveTo>
                  <a:lnTo>
                    <a:pt x="0" y="61770"/>
                  </a:lnTo>
                  <a:lnTo>
                    <a:pt x="0" y="122042"/>
                  </a:lnTo>
                </a:path>
              </a:pathLst>
            </a:custGeom>
            <a:ln w="401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538522" y="19983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401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49469" y="2087639"/>
              <a:ext cx="133138" cy="199160"/>
            </a:xfrm>
            <a:custGeom>
              <a:avLst/>
              <a:gdLst/>
              <a:ahLst/>
              <a:cxnLst/>
              <a:rect l="0" t="0" r="0" b="0"/>
              <a:pathLst>
                <a:path w="133138" h="199160">
                  <a:moveTo>
                    <a:pt x="0" y="110401"/>
                  </a:moveTo>
                  <a:lnTo>
                    <a:pt x="10067" y="175003"/>
                  </a:lnTo>
                  <a:lnTo>
                    <a:pt x="9558" y="152006"/>
                  </a:lnTo>
                  <a:lnTo>
                    <a:pt x="1503" y="87162"/>
                  </a:lnTo>
                  <a:lnTo>
                    <a:pt x="2763" y="28330"/>
                  </a:lnTo>
                  <a:lnTo>
                    <a:pt x="11912" y="7768"/>
                  </a:lnTo>
                  <a:lnTo>
                    <a:pt x="20269" y="2531"/>
                  </a:lnTo>
                  <a:lnTo>
                    <a:pt x="42704" y="0"/>
                  </a:lnTo>
                  <a:lnTo>
                    <a:pt x="65824" y="6271"/>
                  </a:lnTo>
                  <a:lnTo>
                    <a:pt x="77167" y="11395"/>
                  </a:lnTo>
                  <a:lnTo>
                    <a:pt x="93058" y="26951"/>
                  </a:lnTo>
                  <a:lnTo>
                    <a:pt x="113304" y="67071"/>
                  </a:lnTo>
                  <a:lnTo>
                    <a:pt x="120316" y="127091"/>
                  </a:lnTo>
                  <a:lnTo>
                    <a:pt x="124989" y="177846"/>
                  </a:lnTo>
                  <a:lnTo>
                    <a:pt x="133137" y="199159"/>
                  </a:lnTo>
                </a:path>
              </a:pathLst>
            </a:custGeom>
            <a:ln w="401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16185" y="2092090"/>
              <a:ext cx="355032" cy="405509"/>
            </a:xfrm>
            <a:custGeom>
              <a:avLst/>
              <a:gdLst/>
              <a:ahLst/>
              <a:cxnLst/>
              <a:rect l="0" t="0" r="0" b="0"/>
              <a:pathLst>
                <a:path w="355032" h="405509">
                  <a:moveTo>
                    <a:pt x="355031" y="94855"/>
                  </a:moveTo>
                  <a:lnTo>
                    <a:pt x="351744" y="49868"/>
                  </a:lnTo>
                  <a:lnTo>
                    <a:pt x="344941" y="29249"/>
                  </a:lnTo>
                  <a:lnTo>
                    <a:pt x="333699" y="11867"/>
                  </a:lnTo>
                  <a:lnTo>
                    <a:pt x="324784" y="6246"/>
                  </a:lnTo>
                  <a:lnTo>
                    <a:pt x="301729" y="0"/>
                  </a:lnTo>
                  <a:lnTo>
                    <a:pt x="278334" y="3798"/>
                  </a:lnTo>
                  <a:lnTo>
                    <a:pt x="266917" y="8263"/>
                  </a:lnTo>
                  <a:lnTo>
                    <a:pt x="250945" y="23086"/>
                  </a:lnTo>
                  <a:lnTo>
                    <a:pt x="230646" y="62735"/>
                  </a:lnTo>
                  <a:lnTo>
                    <a:pt x="229072" y="87565"/>
                  </a:lnTo>
                  <a:lnTo>
                    <a:pt x="233714" y="113805"/>
                  </a:lnTo>
                  <a:lnTo>
                    <a:pt x="243995" y="137795"/>
                  </a:lnTo>
                  <a:lnTo>
                    <a:pt x="252654" y="145671"/>
                  </a:lnTo>
                  <a:lnTo>
                    <a:pt x="275424" y="154423"/>
                  </a:lnTo>
                  <a:lnTo>
                    <a:pt x="298694" y="151738"/>
                  </a:lnTo>
                  <a:lnTo>
                    <a:pt x="310077" y="147570"/>
                  </a:lnTo>
                  <a:lnTo>
                    <a:pt x="326011" y="133077"/>
                  </a:lnTo>
                  <a:lnTo>
                    <a:pt x="331986" y="124035"/>
                  </a:lnTo>
                  <a:lnTo>
                    <a:pt x="335970" y="122937"/>
                  </a:lnTo>
                  <a:lnTo>
                    <a:pt x="338625" y="127137"/>
                  </a:lnTo>
                  <a:lnTo>
                    <a:pt x="352252" y="191074"/>
                  </a:lnTo>
                  <a:lnTo>
                    <a:pt x="351330" y="222679"/>
                  </a:lnTo>
                  <a:lnTo>
                    <a:pt x="342703" y="253162"/>
                  </a:lnTo>
                  <a:lnTo>
                    <a:pt x="324075" y="276572"/>
                  </a:lnTo>
                  <a:lnTo>
                    <a:pt x="289153" y="300325"/>
                  </a:lnTo>
                  <a:lnTo>
                    <a:pt x="232441" y="325285"/>
                  </a:lnTo>
                  <a:lnTo>
                    <a:pt x="169509" y="352725"/>
                  </a:lnTo>
                  <a:lnTo>
                    <a:pt x="118300" y="368364"/>
                  </a:lnTo>
                  <a:lnTo>
                    <a:pt x="56196" y="391824"/>
                  </a:lnTo>
                  <a:lnTo>
                    <a:pt x="0" y="405508"/>
                  </a:lnTo>
                </a:path>
              </a:pathLst>
            </a:custGeom>
            <a:ln w="401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608335" y="1802744"/>
            <a:ext cx="2757436" cy="659055"/>
            <a:chOff x="3608335" y="1802744"/>
            <a:chExt cx="2757436" cy="659055"/>
          </a:xfrm>
        </p:grpSpPr>
        <p:sp>
          <p:nvSpPr>
            <p:cNvPr id="80" name="Freeform 79"/>
            <p:cNvSpPr/>
            <p:nvPr/>
          </p:nvSpPr>
          <p:spPr>
            <a:xfrm>
              <a:off x="3608335" y="1802744"/>
              <a:ext cx="226486" cy="495333"/>
            </a:xfrm>
            <a:custGeom>
              <a:avLst/>
              <a:gdLst/>
              <a:ahLst/>
              <a:cxnLst/>
              <a:rect l="0" t="0" r="0" b="0"/>
              <a:pathLst>
                <a:path w="226486" h="495333">
                  <a:moveTo>
                    <a:pt x="226485" y="56964"/>
                  </a:moveTo>
                  <a:lnTo>
                    <a:pt x="179513" y="7843"/>
                  </a:lnTo>
                  <a:lnTo>
                    <a:pt x="169965" y="2612"/>
                  </a:lnTo>
                  <a:lnTo>
                    <a:pt x="149754" y="0"/>
                  </a:lnTo>
                  <a:lnTo>
                    <a:pt x="129968" y="4041"/>
                  </a:lnTo>
                  <a:lnTo>
                    <a:pt x="113173" y="13838"/>
                  </a:lnTo>
                  <a:lnTo>
                    <a:pt x="68218" y="68722"/>
                  </a:lnTo>
                  <a:lnTo>
                    <a:pt x="32065" y="133655"/>
                  </a:lnTo>
                  <a:lnTo>
                    <a:pt x="8975" y="196140"/>
                  </a:lnTo>
                  <a:lnTo>
                    <a:pt x="1480" y="257649"/>
                  </a:lnTo>
                  <a:lnTo>
                    <a:pt x="0" y="316032"/>
                  </a:lnTo>
                  <a:lnTo>
                    <a:pt x="5442" y="379531"/>
                  </a:lnTo>
                  <a:lnTo>
                    <a:pt x="19275" y="432616"/>
                  </a:lnTo>
                  <a:lnTo>
                    <a:pt x="43879" y="474576"/>
                  </a:lnTo>
                  <a:lnTo>
                    <a:pt x="50736" y="483005"/>
                  </a:lnTo>
                  <a:lnTo>
                    <a:pt x="71158" y="492370"/>
                  </a:lnTo>
                  <a:lnTo>
                    <a:pt x="95037" y="495332"/>
                  </a:lnTo>
                  <a:lnTo>
                    <a:pt x="117653" y="492647"/>
                  </a:lnTo>
                  <a:lnTo>
                    <a:pt x="161512" y="472520"/>
                  </a:lnTo>
                  <a:lnTo>
                    <a:pt x="204881" y="445850"/>
                  </a:lnTo>
                </a:path>
              </a:pathLst>
            </a:custGeom>
            <a:ln w="3909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37725" y="2134835"/>
              <a:ext cx="132663" cy="190876"/>
            </a:xfrm>
            <a:custGeom>
              <a:avLst/>
              <a:gdLst/>
              <a:ahLst/>
              <a:cxnLst/>
              <a:rect l="0" t="0" r="0" b="0"/>
              <a:pathLst>
                <a:path w="132663" h="190876">
                  <a:moveTo>
                    <a:pt x="94317" y="5735"/>
                  </a:moveTo>
                  <a:lnTo>
                    <a:pt x="77113" y="0"/>
                  </a:lnTo>
                  <a:lnTo>
                    <a:pt x="59065" y="386"/>
                  </a:lnTo>
                  <a:lnTo>
                    <a:pt x="40241" y="5758"/>
                  </a:lnTo>
                  <a:lnTo>
                    <a:pt x="23873" y="16147"/>
                  </a:lnTo>
                  <a:lnTo>
                    <a:pt x="11797" y="31968"/>
                  </a:lnTo>
                  <a:lnTo>
                    <a:pt x="6897" y="41227"/>
                  </a:lnTo>
                  <a:lnTo>
                    <a:pt x="0" y="82932"/>
                  </a:lnTo>
                  <a:lnTo>
                    <a:pt x="6293" y="140966"/>
                  </a:lnTo>
                  <a:lnTo>
                    <a:pt x="12386" y="165460"/>
                  </a:lnTo>
                  <a:lnTo>
                    <a:pt x="18091" y="174632"/>
                  </a:lnTo>
                  <a:lnTo>
                    <a:pt x="34033" y="188024"/>
                  </a:lnTo>
                  <a:lnTo>
                    <a:pt x="43325" y="190875"/>
                  </a:lnTo>
                  <a:lnTo>
                    <a:pt x="63252" y="190842"/>
                  </a:lnTo>
                  <a:lnTo>
                    <a:pt x="94715" y="178341"/>
                  </a:lnTo>
                  <a:lnTo>
                    <a:pt x="112898" y="159666"/>
                  </a:lnTo>
                  <a:lnTo>
                    <a:pt x="126581" y="135362"/>
                  </a:lnTo>
                  <a:lnTo>
                    <a:pt x="132662" y="108557"/>
                  </a:lnTo>
                  <a:lnTo>
                    <a:pt x="130351" y="72209"/>
                  </a:lnTo>
                  <a:lnTo>
                    <a:pt x="121934" y="52883"/>
                  </a:lnTo>
                  <a:lnTo>
                    <a:pt x="110192" y="37492"/>
                  </a:lnTo>
                  <a:lnTo>
                    <a:pt x="83515" y="16537"/>
                  </a:lnTo>
                </a:path>
              </a:pathLst>
            </a:custGeom>
            <a:ln w="3909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07659" y="2184788"/>
              <a:ext cx="183641" cy="131595"/>
            </a:xfrm>
            <a:custGeom>
              <a:avLst/>
              <a:gdLst/>
              <a:ahLst/>
              <a:cxnLst/>
              <a:rect l="0" t="0" r="0" b="0"/>
              <a:pathLst>
                <a:path w="183641" h="131595">
                  <a:moveTo>
                    <a:pt x="0" y="42201"/>
                  </a:moveTo>
                  <a:lnTo>
                    <a:pt x="8550" y="80654"/>
                  </a:lnTo>
                  <a:lnTo>
                    <a:pt x="15529" y="131594"/>
                  </a:lnTo>
                  <a:lnTo>
                    <a:pt x="12753" y="130603"/>
                  </a:lnTo>
                  <a:lnTo>
                    <a:pt x="8502" y="126341"/>
                  </a:lnTo>
                  <a:lnTo>
                    <a:pt x="3778" y="108803"/>
                  </a:lnTo>
                  <a:lnTo>
                    <a:pt x="746" y="52690"/>
                  </a:lnTo>
                  <a:lnTo>
                    <a:pt x="5956" y="12902"/>
                  </a:lnTo>
                  <a:lnTo>
                    <a:pt x="11172" y="5864"/>
                  </a:lnTo>
                  <a:lnTo>
                    <a:pt x="18250" y="2373"/>
                  </a:lnTo>
                  <a:lnTo>
                    <a:pt x="26570" y="1246"/>
                  </a:lnTo>
                  <a:lnTo>
                    <a:pt x="42215" y="6395"/>
                  </a:lnTo>
                  <a:lnTo>
                    <a:pt x="49748" y="11129"/>
                  </a:lnTo>
                  <a:lnTo>
                    <a:pt x="61319" y="25991"/>
                  </a:lnTo>
                  <a:lnTo>
                    <a:pt x="79957" y="68117"/>
                  </a:lnTo>
                  <a:lnTo>
                    <a:pt x="78636" y="55481"/>
                  </a:lnTo>
                  <a:lnTo>
                    <a:pt x="85980" y="28932"/>
                  </a:lnTo>
                  <a:lnTo>
                    <a:pt x="96626" y="8698"/>
                  </a:lnTo>
                  <a:lnTo>
                    <a:pt x="104026" y="3062"/>
                  </a:lnTo>
                  <a:lnTo>
                    <a:pt x="112560" y="505"/>
                  </a:lnTo>
                  <a:lnTo>
                    <a:pt x="121850" y="0"/>
                  </a:lnTo>
                  <a:lnTo>
                    <a:pt x="130445" y="3265"/>
                  </a:lnTo>
                  <a:lnTo>
                    <a:pt x="146394" y="16494"/>
                  </a:lnTo>
                  <a:lnTo>
                    <a:pt x="163136" y="44186"/>
                  </a:lnTo>
                  <a:lnTo>
                    <a:pt x="180110" y="101824"/>
                  </a:lnTo>
                  <a:lnTo>
                    <a:pt x="183640" y="128620"/>
                  </a:lnTo>
                </a:path>
              </a:pathLst>
            </a:custGeom>
            <a:ln w="3909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56114" y="2139540"/>
              <a:ext cx="120181" cy="322259"/>
            </a:xfrm>
            <a:custGeom>
              <a:avLst/>
              <a:gdLst/>
              <a:ahLst/>
              <a:cxnLst/>
              <a:rect l="0" t="0" r="0" b="0"/>
              <a:pathLst>
                <a:path w="120181" h="322259">
                  <a:moveTo>
                    <a:pt x="10802" y="119856"/>
                  </a:moveTo>
                  <a:lnTo>
                    <a:pt x="10802" y="175409"/>
                  </a:lnTo>
                  <a:lnTo>
                    <a:pt x="18226" y="238663"/>
                  </a:lnTo>
                  <a:lnTo>
                    <a:pt x="20937" y="296602"/>
                  </a:lnTo>
                  <a:lnTo>
                    <a:pt x="20107" y="320837"/>
                  </a:lnTo>
                  <a:lnTo>
                    <a:pt x="18206" y="322258"/>
                  </a:lnTo>
                  <a:lnTo>
                    <a:pt x="15738" y="319605"/>
                  </a:lnTo>
                  <a:lnTo>
                    <a:pt x="11452" y="264794"/>
                  </a:lnTo>
                  <a:lnTo>
                    <a:pt x="7794" y="215212"/>
                  </a:lnTo>
                  <a:lnTo>
                    <a:pt x="1540" y="150428"/>
                  </a:lnTo>
                  <a:lnTo>
                    <a:pt x="8928" y="90198"/>
                  </a:lnTo>
                  <a:lnTo>
                    <a:pt x="19716" y="42920"/>
                  </a:lnTo>
                  <a:lnTo>
                    <a:pt x="31167" y="21248"/>
                  </a:lnTo>
                  <a:lnTo>
                    <a:pt x="47459" y="6815"/>
                  </a:lnTo>
                  <a:lnTo>
                    <a:pt x="56845" y="1286"/>
                  </a:lnTo>
                  <a:lnTo>
                    <a:pt x="65502" y="0"/>
                  </a:lnTo>
                  <a:lnTo>
                    <a:pt x="73675" y="1544"/>
                  </a:lnTo>
                  <a:lnTo>
                    <a:pt x="81523" y="4973"/>
                  </a:lnTo>
                  <a:lnTo>
                    <a:pt x="104039" y="27004"/>
                  </a:lnTo>
                  <a:lnTo>
                    <a:pt x="120180" y="62071"/>
                  </a:lnTo>
                  <a:lnTo>
                    <a:pt x="119028" y="85772"/>
                  </a:lnTo>
                  <a:lnTo>
                    <a:pt x="110514" y="107108"/>
                  </a:lnTo>
                  <a:lnTo>
                    <a:pt x="78597" y="147932"/>
                  </a:lnTo>
                  <a:lnTo>
                    <a:pt x="51694" y="164316"/>
                  </a:lnTo>
                  <a:lnTo>
                    <a:pt x="0" y="173868"/>
                  </a:lnTo>
                </a:path>
              </a:pathLst>
            </a:custGeom>
            <a:ln w="3909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377933" y="2173219"/>
              <a:ext cx="159043" cy="166553"/>
            </a:xfrm>
            <a:custGeom>
              <a:avLst/>
              <a:gdLst/>
              <a:ahLst/>
              <a:cxnLst/>
              <a:rect l="0" t="0" r="0" b="0"/>
              <a:pathLst>
                <a:path w="159043" h="166553">
                  <a:moveTo>
                    <a:pt x="83426" y="96979"/>
                  </a:moveTo>
                  <a:lnTo>
                    <a:pt x="92727" y="36838"/>
                  </a:lnTo>
                  <a:lnTo>
                    <a:pt x="87159" y="15838"/>
                  </a:lnTo>
                  <a:lnTo>
                    <a:pt x="82314" y="6877"/>
                  </a:lnTo>
                  <a:lnTo>
                    <a:pt x="74283" y="2104"/>
                  </a:lnTo>
                  <a:lnTo>
                    <a:pt x="52557" y="0"/>
                  </a:lnTo>
                  <a:lnTo>
                    <a:pt x="42442" y="3520"/>
                  </a:lnTo>
                  <a:lnTo>
                    <a:pt x="24802" y="17034"/>
                  </a:lnTo>
                  <a:lnTo>
                    <a:pt x="7110" y="44886"/>
                  </a:lnTo>
                  <a:lnTo>
                    <a:pt x="0" y="81677"/>
                  </a:lnTo>
                  <a:lnTo>
                    <a:pt x="3629" y="122985"/>
                  </a:lnTo>
                  <a:lnTo>
                    <a:pt x="18040" y="159897"/>
                  </a:lnTo>
                  <a:lnTo>
                    <a:pt x="24232" y="165330"/>
                  </a:lnTo>
                  <a:lnTo>
                    <a:pt x="30760" y="166552"/>
                  </a:lnTo>
                  <a:lnTo>
                    <a:pt x="37513" y="164966"/>
                  </a:lnTo>
                  <a:lnTo>
                    <a:pt x="43215" y="160308"/>
                  </a:lnTo>
                  <a:lnTo>
                    <a:pt x="56975" y="136548"/>
                  </a:lnTo>
                  <a:lnTo>
                    <a:pt x="76060" y="85697"/>
                  </a:lnTo>
                  <a:lnTo>
                    <a:pt x="80916" y="82257"/>
                  </a:lnTo>
                  <a:lnTo>
                    <a:pt x="86554" y="83563"/>
                  </a:lnTo>
                  <a:lnTo>
                    <a:pt x="150470" y="125450"/>
                  </a:lnTo>
                  <a:lnTo>
                    <a:pt x="159042" y="129386"/>
                  </a:lnTo>
                </a:path>
              </a:pathLst>
            </a:custGeom>
            <a:ln w="3909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571635" y="1956929"/>
              <a:ext cx="8551" cy="367282"/>
            </a:xfrm>
            <a:custGeom>
              <a:avLst/>
              <a:gdLst/>
              <a:ahLst/>
              <a:cxnLst/>
              <a:rect l="0" t="0" r="0" b="0"/>
              <a:pathLst>
                <a:path w="8551" h="367282">
                  <a:moveTo>
                    <a:pt x="8550" y="0"/>
                  </a:moveTo>
                  <a:lnTo>
                    <a:pt x="8550" y="58754"/>
                  </a:lnTo>
                  <a:lnTo>
                    <a:pt x="5349" y="112630"/>
                  </a:lnTo>
                  <a:lnTo>
                    <a:pt x="0" y="174203"/>
                  </a:lnTo>
                  <a:lnTo>
                    <a:pt x="1616" y="238057"/>
                  </a:lnTo>
                  <a:lnTo>
                    <a:pt x="6496" y="296185"/>
                  </a:lnTo>
                  <a:lnTo>
                    <a:pt x="7941" y="337414"/>
                  </a:lnTo>
                  <a:lnTo>
                    <a:pt x="8550" y="367281"/>
                  </a:lnTo>
                </a:path>
              </a:pathLst>
            </a:custGeom>
            <a:ln w="390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472161" y="2075755"/>
              <a:ext cx="194444" cy="54013"/>
            </a:xfrm>
            <a:custGeom>
              <a:avLst/>
              <a:gdLst/>
              <a:ahLst/>
              <a:cxnLst/>
              <a:rect l="0" t="0" r="0" b="0"/>
              <a:pathLst>
                <a:path w="194444" h="54013">
                  <a:moveTo>
                    <a:pt x="194443" y="0"/>
                  </a:moveTo>
                  <a:lnTo>
                    <a:pt x="134302" y="15036"/>
                  </a:lnTo>
                  <a:lnTo>
                    <a:pt x="73032" y="29290"/>
                  </a:lnTo>
                  <a:lnTo>
                    <a:pt x="46862" y="33423"/>
                  </a:lnTo>
                  <a:lnTo>
                    <a:pt x="0" y="54012"/>
                  </a:lnTo>
                </a:path>
              </a:pathLst>
            </a:custGeom>
            <a:ln w="3909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688209" y="2226989"/>
              <a:ext cx="10803" cy="118827"/>
            </a:xfrm>
            <a:custGeom>
              <a:avLst/>
              <a:gdLst/>
              <a:ahLst/>
              <a:cxnLst/>
              <a:rect l="0" t="0" r="0" b="0"/>
              <a:pathLst>
                <a:path w="10803" h="118827">
                  <a:moveTo>
                    <a:pt x="0" y="0"/>
                  </a:moveTo>
                  <a:lnTo>
                    <a:pt x="3201" y="55553"/>
                  </a:lnTo>
                  <a:lnTo>
                    <a:pt x="10802" y="118826"/>
                  </a:lnTo>
                </a:path>
              </a:pathLst>
            </a:custGeom>
            <a:ln w="390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677407" y="21081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90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763826" y="1967732"/>
              <a:ext cx="186781" cy="385721"/>
            </a:xfrm>
            <a:custGeom>
              <a:avLst/>
              <a:gdLst/>
              <a:ahLst/>
              <a:cxnLst/>
              <a:rect l="0" t="0" r="0" b="0"/>
              <a:pathLst>
                <a:path w="186781" h="385721">
                  <a:moveTo>
                    <a:pt x="0" y="0"/>
                  </a:moveTo>
                  <a:lnTo>
                    <a:pt x="7424" y="28273"/>
                  </a:lnTo>
                  <a:lnTo>
                    <a:pt x="13335" y="89158"/>
                  </a:lnTo>
                  <a:lnTo>
                    <a:pt x="19154" y="141242"/>
                  </a:lnTo>
                  <a:lnTo>
                    <a:pt x="24079" y="194683"/>
                  </a:lnTo>
                  <a:lnTo>
                    <a:pt x="26739" y="245325"/>
                  </a:lnTo>
                  <a:lnTo>
                    <a:pt x="23126" y="293937"/>
                  </a:lnTo>
                  <a:lnTo>
                    <a:pt x="22281" y="317880"/>
                  </a:lnTo>
                  <a:lnTo>
                    <a:pt x="22055" y="317543"/>
                  </a:lnTo>
                  <a:lnTo>
                    <a:pt x="24845" y="259988"/>
                  </a:lnTo>
                  <a:lnTo>
                    <a:pt x="36568" y="227066"/>
                  </a:lnTo>
                  <a:lnTo>
                    <a:pt x="42382" y="216192"/>
                  </a:lnTo>
                  <a:lnTo>
                    <a:pt x="51060" y="208942"/>
                  </a:lnTo>
                  <a:lnTo>
                    <a:pt x="73505" y="200887"/>
                  </a:lnTo>
                  <a:lnTo>
                    <a:pt x="96283" y="203708"/>
                  </a:lnTo>
                  <a:lnTo>
                    <a:pt x="126150" y="218793"/>
                  </a:lnTo>
                  <a:lnTo>
                    <a:pt x="157748" y="245396"/>
                  </a:lnTo>
                  <a:lnTo>
                    <a:pt x="174102" y="272354"/>
                  </a:lnTo>
                  <a:lnTo>
                    <a:pt x="186549" y="303146"/>
                  </a:lnTo>
                  <a:lnTo>
                    <a:pt x="186780" y="313722"/>
                  </a:lnTo>
                  <a:lnTo>
                    <a:pt x="180635" y="335075"/>
                  </a:lnTo>
                  <a:lnTo>
                    <a:pt x="163679" y="361606"/>
                  </a:lnTo>
                  <a:lnTo>
                    <a:pt x="147162" y="373961"/>
                  </a:lnTo>
                  <a:lnTo>
                    <a:pt x="126619" y="382252"/>
                  </a:lnTo>
                  <a:lnTo>
                    <a:pt x="89261" y="385720"/>
                  </a:lnTo>
                  <a:lnTo>
                    <a:pt x="66078" y="382278"/>
                  </a:lnTo>
                  <a:lnTo>
                    <a:pt x="46972" y="373546"/>
                  </a:lnTo>
                  <a:lnTo>
                    <a:pt x="0" y="345676"/>
                  </a:lnTo>
                </a:path>
              </a:pathLst>
            </a:custGeom>
            <a:ln w="3909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990676" y="1978534"/>
              <a:ext cx="10803" cy="367282"/>
            </a:xfrm>
            <a:custGeom>
              <a:avLst/>
              <a:gdLst/>
              <a:ahLst/>
              <a:cxnLst/>
              <a:rect l="0" t="0" r="0" b="0"/>
              <a:pathLst>
                <a:path w="10803" h="367282">
                  <a:moveTo>
                    <a:pt x="10802" y="0"/>
                  </a:moveTo>
                  <a:lnTo>
                    <a:pt x="2252" y="55553"/>
                  </a:lnTo>
                  <a:lnTo>
                    <a:pt x="667" y="104079"/>
                  </a:lnTo>
                  <a:lnTo>
                    <a:pt x="3398" y="164068"/>
                  </a:lnTo>
                  <a:lnTo>
                    <a:pt x="8608" y="224251"/>
                  </a:lnTo>
                  <a:lnTo>
                    <a:pt x="10152" y="276891"/>
                  </a:lnTo>
                  <a:lnTo>
                    <a:pt x="3293" y="341330"/>
                  </a:lnTo>
                  <a:lnTo>
                    <a:pt x="0" y="367281"/>
                  </a:lnTo>
                </a:path>
              </a:pathLst>
            </a:custGeom>
            <a:ln w="390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027522" y="2135928"/>
              <a:ext cx="116204" cy="196782"/>
            </a:xfrm>
            <a:custGeom>
              <a:avLst/>
              <a:gdLst/>
              <a:ahLst/>
              <a:cxnLst/>
              <a:rect l="0" t="0" r="0" b="0"/>
              <a:pathLst>
                <a:path w="116204" h="196782">
                  <a:moveTo>
                    <a:pt x="6363" y="123468"/>
                  </a:moveTo>
                  <a:lnTo>
                    <a:pt x="24812" y="107420"/>
                  </a:lnTo>
                  <a:lnTo>
                    <a:pt x="81451" y="82831"/>
                  </a:lnTo>
                  <a:lnTo>
                    <a:pt x="98149" y="70999"/>
                  </a:lnTo>
                  <a:lnTo>
                    <a:pt x="110371" y="54539"/>
                  </a:lnTo>
                  <a:lnTo>
                    <a:pt x="115310" y="45108"/>
                  </a:lnTo>
                  <a:lnTo>
                    <a:pt x="116203" y="35220"/>
                  </a:lnTo>
                  <a:lnTo>
                    <a:pt x="110793" y="14631"/>
                  </a:lnTo>
                  <a:lnTo>
                    <a:pt x="103589" y="7701"/>
                  </a:lnTo>
                  <a:lnTo>
                    <a:pt x="82783" y="0"/>
                  </a:lnTo>
                  <a:lnTo>
                    <a:pt x="60732" y="2979"/>
                  </a:lnTo>
                  <a:lnTo>
                    <a:pt x="31275" y="18152"/>
                  </a:lnTo>
                  <a:lnTo>
                    <a:pt x="22971" y="24451"/>
                  </a:lnTo>
                  <a:lnTo>
                    <a:pt x="10544" y="47454"/>
                  </a:lnTo>
                  <a:lnTo>
                    <a:pt x="0" y="94144"/>
                  </a:lnTo>
                  <a:lnTo>
                    <a:pt x="77" y="139585"/>
                  </a:lnTo>
                  <a:lnTo>
                    <a:pt x="5970" y="164238"/>
                  </a:lnTo>
                  <a:lnTo>
                    <a:pt x="16591" y="187198"/>
                  </a:lnTo>
                  <a:lnTo>
                    <a:pt x="23984" y="193561"/>
                  </a:lnTo>
                  <a:lnTo>
                    <a:pt x="32514" y="196603"/>
                  </a:lnTo>
                  <a:lnTo>
                    <a:pt x="50393" y="196781"/>
                  </a:lnTo>
                  <a:lnTo>
                    <a:pt x="81980" y="188282"/>
                  </a:lnTo>
                </a:path>
              </a:pathLst>
            </a:custGeom>
            <a:ln w="3909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289045" y="1956929"/>
              <a:ext cx="217789" cy="406486"/>
            </a:xfrm>
            <a:custGeom>
              <a:avLst/>
              <a:gdLst/>
              <a:ahLst/>
              <a:cxnLst/>
              <a:rect l="0" t="0" r="0" b="0"/>
              <a:pathLst>
                <a:path w="217789" h="406486">
                  <a:moveTo>
                    <a:pt x="36505" y="378084"/>
                  </a:moveTo>
                  <a:lnTo>
                    <a:pt x="30770" y="314376"/>
                  </a:lnTo>
                  <a:lnTo>
                    <a:pt x="26704" y="251830"/>
                  </a:lnTo>
                  <a:lnTo>
                    <a:pt x="24799" y="195843"/>
                  </a:lnTo>
                  <a:lnTo>
                    <a:pt x="17211" y="136440"/>
                  </a:lnTo>
                  <a:lnTo>
                    <a:pt x="9622" y="79096"/>
                  </a:lnTo>
                  <a:lnTo>
                    <a:pt x="0" y="38506"/>
                  </a:lnTo>
                  <a:lnTo>
                    <a:pt x="166" y="32872"/>
                  </a:lnTo>
                  <a:lnTo>
                    <a:pt x="2676" y="32717"/>
                  </a:lnTo>
                  <a:lnTo>
                    <a:pt x="6751" y="36215"/>
                  </a:lnTo>
                  <a:lnTo>
                    <a:pt x="29221" y="97002"/>
                  </a:lnTo>
                  <a:lnTo>
                    <a:pt x="47296" y="160807"/>
                  </a:lnTo>
                  <a:lnTo>
                    <a:pt x="61709" y="222340"/>
                  </a:lnTo>
                  <a:lnTo>
                    <a:pt x="86115" y="286670"/>
                  </a:lnTo>
                  <a:lnTo>
                    <a:pt x="112719" y="342556"/>
                  </a:lnTo>
                  <a:lnTo>
                    <a:pt x="139356" y="387069"/>
                  </a:lnTo>
                  <a:lnTo>
                    <a:pt x="157833" y="404482"/>
                  </a:lnTo>
                  <a:lnTo>
                    <a:pt x="166602" y="406485"/>
                  </a:lnTo>
                  <a:lnTo>
                    <a:pt x="174847" y="404220"/>
                  </a:lnTo>
                  <a:lnTo>
                    <a:pt x="182745" y="399108"/>
                  </a:lnTo>
                  <a:lnTo>
                    <a:pt x="194721" y="380627"/>
                  </a:lnTo>
                  <a:lnTo>
                    <a:pt x="212189" y="329642"/>
                  </a:lnTo>
                  <a:lnTo>
                    <a:pt x="217788" y="276111"/>
                  </a:lnTo>
                  <a:lnTo>
                    <a:pt x="213712" y="214640"/>
                  </a:lnTo>
                  <a:lnTo>
                    <a:pt x="210637" y="150816"/>
                  </a:lnTo>
                  <a:lnTo>
                    <a:pt x="200974" y="88204"/>
                  </a:lnTo>
                  <a:lnTo>
                    <a:pt x="187508" y="30137"/>
                  </a:lnTo>
                  <a:lnTo>
                    <a:pt x="176936" y="0"/>
                  </a:lnTo>
                </a:path>
              </a:pathLst>
            </a:custGeom>
            <a:ln w="3909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525061" y="2162175"/>
              <a:ext cx="78967" cy="203350"/>
            </a:xfrm>
            <a:custGeom>
              <a:avLst/>
              <a:gdLst/>
              <a:ahLst/>
              <a:cxnLst/>
              <a:rect l="0" t="0" r="0" b="0"/>
              <a:pathLst>
                <a:path w="78967" h="203350">
                  <a:moveTo>
                    <a:pt x="5734" y="32407"/>
                  </a:moveTo>
                  <a:lnTo>
                    <a:pt x="0" y="49610"/>
                  </a:lnTo>
                  <a:lnTo>
                    <a:pt x="385" y="67659"/>
                  </a:lnTo>
                  <a:lnTo>
                    <a:pt x="12454" y="127825"/>
                  </a:lnTo>
                  <a:lnTo>
                    <a:pt x="21734" y="192545"/>
                  </a:lnTo>
                  <a:lnTo>
                    <a:pt x="27203" y="199179"/>
                  </a:lnTo>
                  <a:lnTo>
                    <a:pt x="34450" y="202401"/>
                  </a:lnTo>
                  <a:lnTo>
                    <a:pt x="42882" y="203349"/>
                  </a:lnTo>
                  <a:lnTo>
                    <a:pt x="49704" y="199180"/>
                  </a:lnTo>
                  <a:lnTo>
                    <a:pt x="60484" y="181745"/>
                  </a:lnTo>
                  <a:lnTo>
                    <a:pt x="73301" y="150672"/>
                  </a:lnTo>
                  <a:lnTo>
                    <a:pt x="78966" y="101456"/>
                  </a:lnTo>
                  <a:lnTo>
                    <a:pt x="73456" y="39956"/>
                  </a:lnTo>
                  <a:lnTo>
                    <a:pt x="70549" y="0"/>
                  </a:lnTo>
                </a:path>
              </a:pathLst>
            </a:custGeom>
            <a:ln w="3909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649621" y="2188889"/>
              <a:ext cx="172840" cy="167729"/>
            </a:xfrm>
            <a:custGeom>
              <a:avLst/>
              <a:gdLst/>
              <a:ahLst/>
              <a:cxnLst/>
              <a:rect l="0" t="0" r="0" b="0"/>
              <a:pathLst>
                <a:path w="172840" h="167729">
                  <a:moveTo>
                    <a:pt x="0" y="81309"/>
                  </a:moveTo>
                  <a:lnTo>
                    <a:pt x="9802" y="145409"/>
                  </a:lnTo>
                  <a:lnTo>
                    <a:pt x="10715" y="85065"/>
                  </a:lnTo>
                  <a:lnTo>
                    <a:pt x="13177" y="44147"/>
                  </a:lnTo>
                  <a:lnTo>
                    <a:pt x="22260" y="24384"/>
                  </a:lnTo>
                  <a:lnTo>
                    <a:pt x="28044" y="21754"/>
                  </a:lnTo>
                  <a:lnTo>
                    <a:pt x="34299" y="23602"/>
                  </a:lnTo>
                  <a:lnTo>
                    <a:pt x="40870" y="28434"/>
                  </a:lnTo>
                  <a:lnTo>
                    <a:pt x="51372" y="43406"/>
                  </a:lnTo>
                  <a:lnTo>
                    <a:pt x="67894" y="82358"/>
                  </a:lnTo>
                  <a:lnTo>
                    <a:pt x="70468" y="83208"/>
                  </a:lnTo>
                  <a:lnTo>
                    <a:pt x="84990" y="26832"/>
                  </a:lnTo>
                  <a:lnTo>
                    <a:pt x="96186" y="5486"/>
                  </a:lnTo>
                  <a:lnTo>
                    <a:pt x="102533" y="754"/>
                  </a:lnTo>
                  <a:lnTo>
                    <a:pt x="109164" y="0"/>
                  </a:lnTo>
                  <a:lnTo>
                    <a:pt x="115986" y="1897"/>
                  </a:lnTo>
                  <a:lnTo>
                    <a:pt x="129967" y="16809"/>
                  </a:lnTo>
                  <a:lnTo>
                    <a:pt x="152768" y="59767"/>
                  </a:lnTo>
                  <a:lnTo>
                    <a:pt x="164017" y="122275"/>
                  </a:lnTo>
                  <a:lnTo>
                    <a:pt x="172839" y="167728"/>
                  </a:lnTo>
                </a:path>
              </a:pathLst>
            </a:custGeom>
            <a:ln w="3909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854867" y="1956929"/>
              <a:ext cx="136573" cy="421843"/>
            </a:xfrm>
            <a:custGeom>
              <a:avLst/>
              <a:gdLst/>
              <a:ahLst/>
              <a:cxnLst/>
              <a:rect l="0" t="0" r="0" b="0"/>
              <a:pathLst>
                <a:path w="136573" h="421843">
                  <a:moveTo>
                    <a:pt x="0" y="0"/>
                  </a:moveTo>
                  <a:lnTo>
                    <a:pt x="3201" y="58754"/>
                  </a:lnTo>
                  <a:lnTo>
                    <a:pt x="8550" y="109429"/>
                  </a:lnTo>
                  <a:lnTo>
                    <a:pt x="13335" y="165653"/>
                  </a:lnTo>
                  <a:lnTo>
                    <a:pt x="19154" y="224721"/>
                  </a:lnTo>
                  <a:lnTo>
                    <a:pt x="20879" y="277031"/>
                  </a:lnTo>
                  <a:lnTo>
                    <a:pt x="21461" y="337718"/>
                  </a:lnTo>
                  <a:lnTo>
                    <a:pt x="19108" y="345172"/>
                  </a:lnTo>
                  <a:lnTo>
                    <a:pt x="15139" y="347741"/>
                  </a:lnTo>
                  <a:lnTo>
                    <a:pt x="10093" y="347053"/>
                  </a:lnTo>
                  <a:lnTo>
                    <a:pt x="7929" y="340593"/>
                  </a:lnTo>
                  <a:lnTo>
                    <a:pt x="13080" y="290305"/>
                  </a:lnTo>
                  <a:lnTo>
                    <a:pt x="25480" y="251253"/>
                  </a:lnTo>
                  <a:lnTo>
                    <a:pt x="31390" y="239518"/>
                  </a:lnTo>
                  <a:lnTo>
                    <a:pt x="38931" y="232895"/>
                  </a:lnTo>
                  <a:lnTo>
                    <a:pt x="47559" y="229680"/>
                  </a:lnTo>
                  <a:lnTo>
                    <a:pt x="56911" y="228737"/>
                  </a:lnTo>
                  <a:lnTo>
                    <a:pt x="76905" y="234090"/>
                  </a:lnTo>
                  <a:lnTo>
                    <a:pt x="87278" y="238878"/>
                  </a:lnTo>
                  <a:lnTo>
                    <a:pt x="102005" y="253801"/>
                  </a:lnTo>
                  <a:lnTo>
                    <a:pt x="131458" y="298148"/>
                  </a:lnTo>
                  <a:lnTo>
                    <a:pt x="136572" y="340129"/>
                  </a:lnTo>
                  <a:lnTo>
                    <a:pt x="133515" y="364816"/>
                  </a:lnTo>
                  <a:lnTo>
                    <a:pt x="124954" y="384590"/>
                  </a:lnTo>
                  <a:lnTo>
                    <a:pt x="111947" y="401380"/>
                  </a:lnTo>
                  <a:lnTo>
                    <a:pt x="94164" y="416844"/>
                  </a:lnTo>
                  <a:lnTo>
                    <a:pt x="84381" y="420728"/>
                  </a:lnTo>
                  <a:lnTo>
                    <a:pt x="63908" y="421842"/>
                  </a:lnTo>
                  <a:lnTo>
                    <a:pt x="0" y="410491"/>
                  </a:lnTo>
                </a:path>
              </a:pathLst>
            </a:custGeom>
            <a:ln w="3909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985827" y="2152903"/>
              <a:ext cx="96225" cy="212491"/>
            </a:xfrm>
            <a:custGeom>
              <a:avLst/>
              <a:gdLst/>
              <a:ahLst/>
              <a:cxnLst/>
              <a:rect l="0" t="0" r="0" b="0"/>
              <a:pathLst>
                <a:path w="96225" h="212491">
                  <a:moveTo>
                    <a:pt x="20273" y="106493"/>
                  </a:moveTo>
                  <a:lnTo>
                    <a:pt x="74349" y="86867"/>
                  </a:lnTo>
                  <a:lnTo>
                    <a:pt x="90717" y="75366"/>
                  </a:lnTo>
                  <a:lnTo>
                    <a:pt x="94842" y="66537"/>
                  </a:lnTo>
                  <a:lnTo>
                    <a:pt x="96224" y="43925"/>
                  </a:lnTo>
                  <a:lnTo>
                    <a:pt x="84520" y="9937"/>
                  </a:lnTo>
                  <a:lnTo>
                    <a:pt x="76307" y="3714"/>
                  </a:lnTo>
                  <a:lnTo>
                    <a:pt x="54379" y="0"/>
                  </a:lnTo>
                  <a:lnTo>
                    <a:pt x="35031" y="5551"/>
                  </a:lnTo>
                  <a:lnTo>
                    <a:pt x="26511" y="10392"/>
                  </a:lnTo>
                  <a:lnTo>
                    <a:pt x="13843" y="25373"/>
                  </a:lnTo>
                  <a:lnTo>
                    <a:pt x="5413" y="45234"/>
                  </a:lnTo>
                  <a:lnTo>
                    <a:pt x="0" y="97104"/>
                  </a:lnTo>
                  <a:lnTo>
                    <a:pt x="4666" y="153583"/>
                  </a:lnTo>
                  <a:lnTo>
                    <a:pt x="13737" y="175832"/>
                  </a:lnTo>
                  <a:lnTo>
                    <a:pt x="26970" y="193723"/>
                  </a:lnTo>
                  <a:lnTo>
                    <a:pt x="44854" y="209676"/>
                  </a:lnTo>
                  <a:lnTo>
                    <a:pt x="54665" y="212490"/>
                  </a:lnTo>
                  <a:lnTo>
                    <a:pt x="95890" y="203715"/>
                  </a:lnTo>
                </a:path>
              </a:pathLst>
            </a:custGeom>
            <a:ln w="3909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094661" y="2129767"/>
              <a:ext cx="84278" cy="208110"/>
            </a:xfrm>
            <a:custGeom>
              <a:avLst/>
              <a:gdLst/>
              <a:ahLst/>
              <a:cxnLst/>
              <a:rect l="0" t="0" r="0" b="0"/>
              <a:pathLst>
                <a:path w="84278" h="208110">
                  <a:moveTo>
                    <a:pt x="30265" y="140431"/>
                  </a:moveTo>
                  <a:lnTo>
                    <a:pt x="45301" y="204139"/>
                  </a:lnTo>
                  <a:lnTo>
                    <a:pt x="45090" y="208109"/>
                  </a:lnTo>
                  <a:lnTo>
                    <a:pt x="42550" y="207155"/>
                  </a:lnTo>
                  <a:lnTo>
                    <a:pt x="34524" y="196492"/>
                  </a:lnTo>
                  <a:lnTo>
                    <a:pt x="12319" y="139663"/>
                  </a:lnTo>
                  <a:lnTo>
                    <a:pt x="1070" y="93869"/>
                  </a:lnTo>
                  <a:lnTo>
                    <a:pt x="0" y="80584"/>
                  </a:lnTo>
                  <a:lnTo>
                    <a:pt x="5211" y="59420"/>
                  </a:lnTo>
                  <a:lnTo>
                    <a:pt x="9962" y="50416"/>
                  </a:lnTo>
                  <a:lnTo>
                    <a:pt x="24842" y="37211"/>
                  </a:lnTo>
                  <a:lnTo>
                    <a:pt x="84277" y="0"/>
                  </a:lnTo>
                </a:path>
              </a:pathLst>
            </a:custGeom>
            <a:ln w="3909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178938" y="2126670"/>
              <a:ext cx="186833" cy="281141"/>
            </a:xfrm>
            <a:custGeom>
              <a:avLst/>
              <a:gdLst/>
              <a:ahLst/>
              <a:cxnLst/>
              <a:rect l="0" t="0" r="0" b="0"/>
              <a:pathLst>
                <a:path w="186833" h="281141">
                  <a:moveTo>
                    <a:pt x="172839" y="13900"/>
                  </a:moveTo>
                  <a:lnTo>
                    <a:pt x="155634" y="2431"/>
                  </a:lnTo>
                  <a:lnTo>
                    <a:pt x="134385" y="0"/>
                  </a:lnTo>
                  <a:lnTo>
                    <a:pt x="87359" y="8220"/>
                  </a:lnTo>
                  <a:lnTo>
                    <a:pt x="78644" y="13714"/>
                  </a:lnTo>
                  <a:lnTo>
                    <a:pt x="65760" y="29421"/>
                  </a:lnTo>
                  <a:lnTo>
                    <a:pt x="62434" y="48404"/>
                  </a:lnTo>
                  <a:lnTo>
                    <a:pt x="63228" y="58508"/>
                  </a:lnTo>
                  <a:lnTo>
                    <a:pt x="67357" y="66443"/>
                  </a:lnTo>
                  <a:lnTo>
                    <a:pt x="81548" y="78462"/>
                  </a:lnTo>
                  <a:lnTo>
                    <a:pt x="140952" y="103581"/>
                  </a:lnTo>
                  <a:lnTo>
                    <a:pt x="167258" y="120356"/>
                  </a:lnTo>
                  <a:lnTo>
                    <a:pt x="179560" y="136831"/>
                  </a:lnTo>
                  <a:lnTo>
                    <a:pt x="184521" y="146265"/>
                  </a:lnTo>
                  <a:lnTo>
                    <a:pt x="186832" y="166349"/>
                  </a:lnTo>
                  <a:lnTo>
                    <a:pt x="178536" y="208583"/>
                  </a:lnTo>
                  <a:lnTo>
                    <a:pt x="163058" y="235087"/>
                  </a:lnTo>
                  <a:lnTo>
                    <a:pt x="143268" y="258143"/>
                  </a:lnTo>
                  <a:lnTo>
                    <a:pt x="116466" y="274443"/>
                  </a:lnTo>
                  <a:lnTo>
                    <a:pt x="79985" y="281140"/>
                  </a:lnTo>
                  <a:lnTo>
                    <a:pt x="22024" y="275979"/>
                  </a:lnTo>
                  <a:lnTo>
                    <a:pt x="0" y="273157"/>
                  </a:lnTo>
                </a:path>
              </a:pathLst>
            </a:custGeom>
            <a:ln w="3909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6542721" y="1766945"/>
            <a:ext cx="2606736" cy="730654"/>
            <a:chOff x="6542721" y="1766945"/>
            <a:chExt cx="2606736" cy="730654"/>
          </a:xfrm>
        </p:grpSpPr>
        <p:sp>
          <p:nvSpPr>
            <p:cNvPr id="100" name="Freeform 99"/>
            <p:cNvSpPr/>
            <p:nvPr/>
          </p:nvSpPr>
          <p:spPr>
            <a:xfrm>
              <a:off x="6542721" y="1766945"/>
              <a:ext cx="342060" cy="615757"/>
            </a:xfrm>
            <a:custGeom>
              <a:avLst/>
              <a:gdLst/>
              <a:ahLst/>
              <a:cxnLst/>
              <a:rect l="0" t="0" r="0" b="0"/>
              <a:pathLst>
                <a:path w="342060" h="615757">
                  <a:moveTo>
                    <a:pt x="0" y="615756"/>
                  </a:moveTo>
                  <a:lnTo>
                    <a:pt x="22679" y="550087"/>
                  </a:lnTo>
                  <a:lnTo>
                    <a:pt x="42293" y="490706"/>
                  </a:lnTo>
                  <a:lnTo>
                    <a:pt x="58787" y="432767"/>
                  </a:lnTo>
                  <a:lnTo>
                    <a:pt x="74665" y="371520"/>
                  </a:lnTo>
                  <a:lnTo>
                    <a:pt x="94357" y="302548"/>
                  </a:lnTo>
                  <a:lnTo>
                    <a:pt x="110088" y="235418"/>
                  </a:lnTo>
                  <a:lnTo>
                    <a:pt x="121884" y="187506"/>
                  </a:lnTo>
                  <a:lnTo>
                    <a:pt x="125815" y="183471"/>
                  </a:lnTo>
                  <a:lnTo>
                    <a:pt x="129746" y="187335"/>
                  </a:lnTo>
                  <a:lnTo>
                    <a:pt x="136300" y="207791"/>
                  </a:lnTo>
                  <a:lnTo>
                    <a:pt x="147113" y="278786"/>
                  </a:lnTo>
                  <a:lnTo>
                    <a:pt x="162835" y="330037"/>
                  </a:lnTo>
                  <a:lnTo>
                    <a:pt x="175471" y="349412"/>
                  </a:lnTo>
                  <a:lnTo>
                    <a:pt x="183819" y="353006"/>
                  </a:lnTo>
                  <a:lnTo>
                    <a:pt x="193317" y="352781"/>
                  </a:lnTo>
                  <a:lnTo>
                    <a:pt x="203581" y="350010"/>
                  </a:lnTo>
                  <a:lnTo>
                    <a:pt x="221974" y="332951"/>
                  </a:lnTo>
                  <a:lnTo>
                    <a:pt x="237576" y="306584"/>
                  </a:lnTo>
                  <a:lnTo>
                    <a:pt x="261765" y="236264"/>
                  </a:lnTo>
                  <a:lnTo>
                    <a:pt x="285135" y="171795"/>
                  </a:lnTo>
                  <a:lnTo>
                    <a:pt x="302372" y="104987"/>
                  </a:lnTo>
                  <a:lnTo>
                    <a:pt x="322353" y="38875"/>
                  </a:lnTo>
                  <a:lnTo>
                    <a:pt x="334182" y="2728"/>
                  </a:lnTo>
                  <a:lnTo>
                    <a:pt x="336807" y="0"/>
                  </a:lnTo>
                  <a:lnTo>
                    <a:pt x="338558" y="3423"/>
                  </a:lnTo>
                  <a:lnTo>
                    <a:pt x="341368" y="59108"/>
                  </a:lnTo>
                  <a:lnTo>
                    <a:pt x="341855" y="129441"/>
                  </a:lnTo>
                  <a:lnTo>
                    <a:pt x="341968" y="181624"/>
                  </a:lnTo>
                  <a:lnTo>
                    <a:pt x="342033" y="252094"/>
                  </a:lnTo>
                  <a:lnTo>
                    <a:pt x="342054" y="322872"/>
                  </a:lnTo>
                  <a:lnTo>
                    <a:pt x="342058" y="389955"/>
                  </a:lnTo>
                  <a:lnTo>
                    <a:pt x="342059" y="452306"/>
                  </a:lnTo>
                  <a:lnTo>
                    <a:pt x="340750" y="511554"/>
                  </a:lnTo>
                  <a:lnTo>
                    <a:pt x="332725" y="568719"/>
                  </a:lnTo>
                  <a:lnTo>
                    <a:pt x="330265" y="592166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921806" y="2135002"/>
              <a:ext cx="139904" cy="251836"/>
            </a:xfrm>
            <a:custGeom>
              <a:avLst/>
              <a:gdLst/>
              <a:ahLst/>
              <a:cxnLst/>
              <a:rect l="0" t="0" r="0" b="0"/>
              <a:pathLst>
                <a:path w="139904" h="251836">
                  <a:moveTo>
                    <a:pt x="10156" y="35386"/>
                  </a:moveTo>
                  <a:lnTo>
                    <a:pt x="0" y="101055"/>
                  </a:lnTo>
                  <a:lnTo>
                    <a:pt x="6792" y="161746"/>
                  </a:lnTo>
                  <a:lnTo>
                    <a:pt x="12986" y="220722"/>
                  </a:lnTo>
                  <a:lnTo>
                    <a:pt x="15975" y="233646"/>
                  </a:lnTo>
                  <a:lnTo>
                    <a:pt x="23209" y="242262"/>
                  </a:lnTo>
                  <a:lnTo>
                    <a:pt x="45227" y="251835"/>
                  </a:lnTo>
                  <a:lnTo>
                    <a:pt x="55817" y="250457"/>
                  </a:lnTo>
                  <a:lnTo>
                    <a:pt x="74572" y="238440"/>
                  </a:lnTo>
                  <a:lnTo>
                    <a:pt x="99868" y="209570"/>
                  </a:lnTo>
                  <a:lnTo>
                    <a:pt x="122481" y="163280"/>
                  </a:lnTo>
                  <a:lnTo>
                    <a:pt x="136073" y="101519"/>
                  </a:lnTo>
                  <a:lnTo>
                    <a:pt x="139146" y="32868"/>
                  </a:lnTo>
                  <a:lnTo>
                    <a:pt x="139903" y="0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124374" y="1875508"/>
              <a:ext cx="31697" cy="518989"/>
            </a:xfrm>
            <a:custGeom>
              <a:avLst/>
              <a:gdLst/>
              <a:ahLst/>
              <a:cxnLst/>
              <a:rect l="0" t="0" r="0" b="0"/>
              <a:pathLst>
                <a:path w="31697" h="518989">
                  <a:moveTo>
                    <a:pt x="8106" y="0"/>
                  </a:moveTo>
                  <a:lnTo>
                    <a:pt x="0" y="32182"/>
                  </a:lnTo>
                  <a:lnTo>
                    <a:pt x="535" y="99699"/>
                  </a:lnTo>
                  <a:lnTo>
                    <a:pt x="6611" y="158324"/>
                  </a:lnTo>
                  <a:lnTo>
                    <a:pt x="13925" y="217286"/>
                  </a:lnTo>
                  <a:lnTo>
                    <a:pt x="18130" y="272035"/>
                  </a:lnTo>
                  <a:lnTo>
                    <a:pt x="19376" y="333981"/>
                  </a:lnTo>
                  <a:lnTo>
                    <a:pt x="19745" y="402137"/>
                  </a:lnTo>
                  <a:lnTo>
                    <a:pt x="27977" y="467365"/>
                  </a:lnTo>
                  <a:lnTo>
                    <a:pt x="31696" y="518988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313097" y="1875508"/>
              <a:ext cx="8107" cy="460013"/>
            </a:xfrm>
            <a:custGeom>
              <a:avLst/>
              <a:gdLst/>
              <a:ahLst/>
              <a:cxnLst/>
              <a:rect l="0" t="0" r="0" b="0"/>
              <a:pathLst>
                <a:path w="8107" h="460013">
                  <a:moveTo>
                    <a:pt x="8106" y="0"/>
                  </a:moveTo>
                  <a:lnTo>
                    <a:pt x="0" y="32182"/>
                  </a:lnTo>
                  <a:lnTo>
                    <a:pt x="534" y="103194"/>
                  </a:lnTo>
                  <a:lnTo>
                    <a:pt x="5863" y="159450"/>
                  </a:lnTo>
                  <a:lnTo>
                    <a:pt x="7442" y="218930"/>
                  </a:lnTo>
                  <a:lnTo>
                    <a:pt x="7909" y="276745"/>
                  </a:lnTo>
                  <a:lnTo>
                    <a:pt x="8048" y="340182"/>
                  </a:lnTo>
                  <a:lnTo>
                    <a:pt x="8088" y="396985"/>
                  </a:lnTo>
                  <a:lnTo>
                    <a:pt x="8106" y="460012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179660" y="2017051"/>
              <a:ext cx="235905" cy="106157"/>
            </a:xfrm>
            <a:custGeom>
              <a:avLst/>
              <a:gdLst/>
              <a:ahLst/>
              <a:cxnLst/>
              <a:rect l="0" t="0" r="0" b="0"/>
              <a:pathLst>
                <a:path w="235905" h="106157">
                  <a:moveTo>
                    <a:pt x="235904" y="0"/>
                  </a:moveTo>
                  <a:lnTo>
                    <a:pt x="167441" y="21429"/>
                  </a:lnTo>
                  <a:lnTo>
                    <a:pt x="106461" y="55795"/>
                  </a:lnTo>
                  <a:lnTo>
                    <a:pt x="37887" y="85124"/>
                  </a:lnTo>
                  <a:lnTo>
                    <a:pt x="0" y="106156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455950" y="2205773"/>
              <a:ext cx="6796" cy="165134"/>
            </a:xfrm>
            <a:custGeom>
              <a:avLst/>
              <a:gdLst/>
              <a:ahLst/>
              <a:cxnLst/>
              <a:rect l="0" t="0" r="0" b="0"/>
              <a:pathLst>
                <a:path w="6796" h="165134">
                  <a:moveTo>
                    <a:pt x="6795" y="0"/>
                  </a:moveTo>
                  <a:lnTo>
                    <a:pt x="0" y="37667"/>
                  </a:lnTo>
                  <a:lnTo>
                    <a:pt x="5065" y="95589"/>
                  </a:lnTo>
                  <a:lnTo>
                    <a:pt x="6795" y="165133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462745" y="2040641"/>
              <a:ext cx="11796" cy="11796"/>
            </a:xfrm>
            <a:custGeom>
              <a:avLst/>
              <a:gdLst/>
              <a:ahLst/>
              <a:cxnLst/>
              <a:rect l="0" t="0" r="0" b="0"/>
              <a:pathLst>
                <a:path w="11796" h="11796">
                  <a:moveTo>
                    <a:pt x="11795" y="0"/>
                  </a:moveTo>
                  <a:lnTo>
                    <a:pt x="0" y="11795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571599" y="2031116"/>
              <a:ext cx="153661" cy="466483"/>
            </a:xfrm>
            <a:custGeom>
              <a:avLst/>
              <a:gdLst/>
              <a:ahLst/>
              <a:cxnLst/>
              <a:rect l="0" t="0" r="0" b="0"/>
              <a:pathLst>
                <a:path w="153661" h="466483">
                  <a:moveTo>
                    <a:pt x="20894" y="174657"/>
                  </a:moveTo>
                  <a:lnTo>
                    <a:pt x="30229" y="229475"/>
                  </a:lnTo>
                  <a:lnTo>
                    <a:pt x="35455" y="283077"/>
                  </a:lnTo>
                  <a:lnTo>
                    <a:pt x="45303" y="340460"/>
                  </a:lnTo>
                  <a:lnTo>
                    <a:pt x="53027" y="395469"/>
                  </a:lnTo>
                  <a:lnTo>
                    <a:pt x="55636" y="461022"/>
                  </a:lnTo>
                  <a:lnTo>
                    <a:pt x="53229" y="466482"/>
                  </a:lnTo>
                  <a:lnTo>
                    <a:pt x="49004" y="464879"/>
                  </a:lnTo>
                  <a:lnTo>
                    <a:pt x="43564" y="458568"/>
                  </a:lnTo>
                  <a:lnTo>
                    <a:pt x="37522" y="437577"/>
                  </a:lnTo>
                  <a:lnTo>
                    <a:pt x="25219" y="371695"/>
                  </a:lnTo>
                  <a:lnTo>
                    <a:pt x="20865" y="311673"/>
                  </a:lnTo>
                  <a:lnTo>
                    <a:pt x="13166" y="245398"/>
                  </a:lnTo>
                  <a:lnTo>
                    <a:pt x="8993" y="186298"/>
                  </a:lnTo>
                  <a:lnTo>
                    <a:pt x="0" y="122787"/>
                  </a:lnTo>
                  <a:lnTo>
                    <a:pt x="4098" y="54177"/>
                  </a:lnTo>
                  <a:lnTo>
                    <a:pt x="20139" y="12271"/>
                  </a:lnTo>
                  <a:lnTo>
                    <a:pt x="29564" y="4803"/>
                  </a:lnTo>
                  <a:lnTo>
                    <a:pt x="54016" y="0"/>
                  </a:lnTo>
                  <a:lnTo>
                    <a:pt x="78864" y="9223"/>
                  </a:lnTo>
                  <a:lnTo>
                    <a:pt x="120589" y="40919"/>
                  </a:lnTo>
                  <a:lnTo>
                    <a:pt x="139698" y="70813"/>
                  </a:lnTo>
                  <a:lnTo>
                    <a:pt x="153660" y="110833"/>
                  </a:lnTo>
                  <a:lnTo>
                    <a:pt x="153573" y="155892"/>
                  </a:lnTo>
                  <a:lnTo>
                    <a:pt x="144954" y="179860"/>
                  </a:lnTo>
                  <a:lnTo>
                    <a:pt x="118063" y="216604"/>
                  </a:lnTo>
                  <a:lnTo>
                    <a:pt x="78093" y="247792"/>
                  </a:lnTo>
                  <a:lnTo>
                    <a:pt x="45267" y="262147"/>
                  </a:lnTo>
                  <a:lnTo>
                    <a:pt x="9097" y="269019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798544" y="1863713"/>
              <a:ext cx="18058" cy="530784"/>
            </a:xfrm>
            <a:custGeom>
              <a:avLst/>
              <a:gdLst/>
              <a:ahLst/>
              <a:cxnLst/>
              <a:rect l="0" t="0" r="0" b="0"/>
              <a:pathLst>
                <a:path w="18058" h="530784">
                  <a:moveTo>
                    <a:pt x="6261" y="0"/>
                  </a:moveTo>
                  <a:lnTo>
                    <a:pt x="0" y="69563"/>
                  </a:lnTo>
                  <a:lnTo>
                    <a:pt x="4530" y="133083"/>
                  </a:lnTo>
                  <a:lnTo>
                    <a:pt x="5919" y="193314"/>
                  </a:lnTo>
                  <a:lnTo>
                    <a:pt x="7505" y="263799"/>
                  </a:lnTo>
                  <a:lnTo>
                    <a:pt x="15583" y="329562"/>
                  </a:lnTo>
                  <a:lnTo>
                    <a:pt x="17323" y="384227"/>
                  </a:lnTo>
                  <a:lnTo>
                    <a:pt x="17840" y="443237"/>
                  </a:lnTo>
                  <a:lnTo>
                    <a:pt x="17992" y="490427"/>
                  </a:lnTo>
                  <a:lnTo>
                    <a:pt x="18057" y="530783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910962" y="2182183"/>
              <a:ext cx="11796" cy="153338"/>
            </a:xfrm>
            <a:custGeom>
              <a:avLst/>
              <a:gdLst/>
              <a:ahLst/>
              <a:cxnLst/>
              <a:rect l="0" t="0" r="0" b="0"/>
              <a:pathLst>
                <a:path w="11796" h="153338">
                  <a:moveTo>
                    <a:pt x="11795" y="0"/>
                  </a:moveTo>
                  <a:lnTo>
                    <a:pt x="2460" y="54818"/>
                  </a:lnTo>
                  <a:lnTo>
                    <a:pt x="486" y="121062"/>
                  </a:lnTo>
                  <a:lnTo>
                    <a:pt x="0" y="153337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922757" y="20406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014083" y="2139921"/>
              <a:ext cx="168168" cy="251294"/>
            </a:xfrm>
            <a:custGeom>
              <a:avLst/>
              <a:gdLst/>
              <a:ahLst/>
              <a:cxnLst/>
              <a:rect l="0" t="0" r="0" b="0"/>
              <a:pathLst>
                <a:path w="168168" h="251294">
                  <a:moveTo>
                    <a:pt x="132783" y="30467"/>
                  </a:moveTo>
                  <a:lnTo>
                    <a:pt x="126520" y="11682"/>
                  </a:lnTo>
                  <a:lnTo>
                    <a:pt x="119434" y="6148"/>
                  </a:lnTo>
                  <a:lnTo>
                    <a:pt x="97580" y="0"/>
                  </a:lnTo>
                  <a:lnTo>
                    <a:pt x="73889" y="4257"/>
                  </a:lnTo>
                  <a:lnTo>
                    <a:pt x="41939" y="21391"/>
                  </a:lnTo>
                  <a:lnTo>
                    <a:pt x="32904" y="28348"/>
                  </a:lnTo>
                  <a:lnTo>
                    <a:pt x="19368" y="50057"/>
                  </a:lnTo>
                  <a:lnTo>
                    <a:pt x="0" y="106710"/>
                  </a:lnTo>
                  <a:lnTo>
                    <a:pt x="97" y="152807"/>
                  </a:lnTo>
                  <a:lnTo>
                    <a:pt x="8426" y="193405"/>
                  </a:lnTo>
                  <a:lnTo>
                    <a:pt x="25457" y="224073"/>
                  </a:lnTo>
                  <a:lnTo>
                    <a:pt x="43143" y="237961"/>
                  </a:lnTo>
                  <a:lnTo>
                    <a:pt x="65420" y="247191"/>
                  </a:lnTo>
                  <a:lnTo>
                    <a:pt x="92796" y="251293"/>
                  </a:lnTo>
                  <a:lnTo>
                    <a:pt x="115447" y="246127"/>
                  </a:lnTo>
                  <a:lnTo>
                    <a:pt x="168167" y="219190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198533" y="2197432"/>
              <a:ext cx="266803" cy="218767"/>
            </a:xfrm>
            <a:custGeom>
              <a:avLst/>
              <a:gdLst/>
              <a:ahLst/>
              <a:cxnLst/>
              <a:rect l="0" t="0" r="0" b="0"/>
              <a:pathLst>
                <a:path w="266803" h="218767">
                  <a:moveTo>
                    <a:pt x="137055" y="90908"/>
                  </a:moveTo>
                  <a:lnTo>
                    <a:pt x="133559" y="30249"/>
                  </a:lnTo>
                  <a:lnTo>
                    <a:pt x="130793" y="15083"/>
                  </a:lnTo>
                  <a:lnTo>
                    <a:pt x="122396" y="6283"/>
                  </a:lnTo>
                  <a:lnTo>
                    <a:pt x="110245" y="1727"/>
                  </a:lnTo>
                  <a:lnTo>
                    <a:pt x="95591" y="0"/>
                  </a:lnTo>
                  <a:lnTo>
                    <a:pt x="72320" y="5071"/>
                  </a:lnTo>
                  <a:lnTo>
                    <a:pt x="53240" y="17373"/>
                  </a:lnTo>
                  <a:lnTo>
                    <a:pt x="27761" y="47714"/>
                  </a:lnTo>
                  <a:lnTo>
                    <a:pt x="6234" y="89322"/>
                  </a:lnTo>
                  <a:lnTo>
                    <a:pt x="0" y="133541"/>
                  </a:lnTo>
                  <a:lnTo>
                    <a:pt x="3188" y="159658"/>
                  </a:lnTo>
                  <a:lnTo>
                    <a:pt x="12466" y="180876"/>
                  </a:lnTo>
                  <a:lnTo>
                    <a:pt x="39781" y="215855"/>
                  </a:lnTo>
                  <a:lnTo>
                    <a:pt x="49926" y="218766"/>
                  </a:lnTo>
                  <a:lnTo>
                    <a:pt x="75177" y="215010"/>
                  </a:lnTo>
                  <a:lnTo>
                    <a:pt x="106343" y="198158"/>
                  </a:lnTo>
                  <a:lnTo>
                    <a:pt x="120347" y="177018"/>
                  </a:lnTo>
                  <a:lnTo>
                    <a:pt x="129629" y="150148"/>
                  </a:lnTo>
                  <a:lnTo>
                    <a:pt x="135589" y="90183"/>
                  </a:lnTo>
                  <a:lnTo>
                    <a:pt x="136077" y="74698"/>
                  </a:lnTo>
                  <a:lnTo>
                    <a:pt x="137714" y="69617"/>
                  </a:lnTo>
                  <a:lnTo>
                    <a:pt x="140116" y="71471"/>
                  </a:lnTo>
                  <a:lnTo>
                    <a:pt x="181174" y="139022"/>
                  </a:lnTo>
                  <a:lnTo>
                    <a:pt x="199912" y="155104"/>
                  </a:lnTo>
                  <a:lnTo>
                    <a:pt x="210414" y="161227"/>
                  </a:lnTo>
                  <a:lnTo>
                    <a:pt x="232567" y="164536"/>
                  </a:lnTo>
                  <a:lnTo>
                    <a:pt x="266802" y="161679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479590" y="1887304"/>
              <a:ext cx="56517" cy="460013"/>
            </a:xfrm>
            <a:custGeom>
              <a:avLst/>
              <a:gdLst/>
              <a:ahLst/>
              <a:cxnLst/>
              <a:rect l="0" t="0" r="0" b="0"/>
              <a:pathLst>
                <a:path w="56517" h="460013">
                  <a:moveTo>
                    <a:pt x="9336" y="0"/>
                  </a:moveTo>
                  <a:lnTo>
                    <a:pt x="0" y="61807"/>
                  </a:lnTo>
                  <a:lnTo>
                    <a:pt x="1763" y="123596"/>
                  </a:lnTo>
                  <a:lnTo>
                    <a:pt x="7839" y="191439"/>
                  </a:lnTo>
                  <a:lnTo>
                    <a:pt x="18457" y="254011"/>
                  </a:lnTo>
                  <a:lnTo>
                    <a:pt x="29679" y="316076"/>
                  </a:lnTo>
                  <a:lnTo>
                    <a:pt x="35459" y="373241"/>
                  </a:lnTo>
                  <a:lnTo>
                    <a:pt x="51608" y="442178"/>
                  </a:lnTo>
                  <a:lnTo>
                    <a:pt x="56516" y="460012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323793" y="2028846"/>
              <a:ext cx="294881" cy="58977"/>
            </a:xfrm>
            <a:custGeom>
              <a:avLst/>
              <a:gdLst/>
              <a:ahLst/>
              <a:cxnLst/>
              <a:rect l="0" t="0" r="0" b="0"/>
              <a:pathLst>
                <a:path w="294881" h="58977">
                  <a:moveTo>
                    <a:pt x="294880" y="0"/>
                  </a:moveTo>
                  <a:lnTo>
                    <a:pt x="252892" y="9336"/>
                  </a:lnTo>
                  <a:lnTo>
                    <a:pt x="195283" y="17571"/>
                  </a:lnTo>
                  <a:lnTo>
                    <a:pt x="125315" y="31818"/>
                  </a:lnTo>
                  <a:lnTo>
                    <a:pt x="59654" y="47252"/>
                  </a:lnTo>
                  <a:lnTo>
                    <a:pt x="0" y="58976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654058" y="2205773"/>
              <a:ext cx="11796" cy="176929"/>
            </a:xfrm>
            <a:custGeom>
              <a:avLst/>
              <a:gdLst/>
              <a:ahLst/>
              <a:cxnLst/>
              <a:rect l="0" t="0" r="0" b="0"/>
              <a:pathLst>
                <a:path w="11796" h="176929">
                  <a:moveTo>
                    <a:pt x="0" y="0"/>
                  </a:moveTo>
                  <a:lnTo>
                    <a:pt x="0" y="65669"/>
                  </a:lnTo>
                  <a:lnTo>
                    <a:pt x="8107" y="125051"/>
                  </a:lnTo>
                  <a:lnTo>
                    <a:pt x="11795" y="176928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665853" y="2040641"/>
              <a:ext cx="11796" cy="11796"/>
            </a:xfrm>
            <a:custGeom>
              <a:avLst/>
              <a:gdLst/>
              <a:ahLst/>
              <a:cxnLst/>
              <a:rect l="0" t="0" r="0" b="0"/>
              <a:pathLst>
                <a:path w="11796" h="11796">
                  <a:moveTo>
                    <a:pt x="0" y="0"/>
                  </a:moveTo>
                  <a:lnTo>
                    <a:pt x="11795" y="11795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762798" y="2146798"/>
              <a:ext cx="146969" cy="247841"/>
            </a:xfrm>
            <a:custGeom>
              <a:avLst/>
              <a:gdLst/>
              <a:ahLst/>
              <a:cxnLst/>
              <a:rect l="0" t="0" r="0" b="0"/>
              <a:pathLst>
                <a:path w="146969" h="247841">
                  <a:moveTo>
                    <a:pt x="91778" y="0"/>
                  </a:moveTo>
                  <a:lnTo>
                    <a:pt x="66732" y="6261"/>
                  </a:lnTo>
                  <a:lnTo>
                    <a:pt x="47445" y="19820"/>
                  </a:lnTo>
                  <a:lnTo>
                    <a:pt x="31448" y="38952"/>
                  </a:lnTo>
                  <a:lnTo>
                    <a:pt x="6137" y="94831"/>
                  </a:lnTo>
                  <a:lnTo>
                    <a:pt x="0" y="136147"/>
                  </a:lnTo>
                  <a:lnTo>
                    <a:pt x="4444" y="175329"/>
                  </a:lnTo>
                  <a:lnTo>
                    <a:pt x="20322" y="211839"/>
                  </a:lnTo>
                  <a:lnTo>
                    <a:pt x="41628" y="241296"/>
                  </a:lnTo>
                  <a:lnTo>
                    <a:pt x="51791" y="246052"/>
                  </a:lnTo>
                  <a:lnTo>
                    <a:pt x="77065" y="247840"/>
                  </a:lnTo>
                  <a:lnTo>
                    <a:pt x="102276" y="237277"/>
                  </a:lnTo>
                  <a:lnTo>
                    <a:pt x="123965" y="219476"/>
                  </a:lnTo>
                  <a:lnTo>
                    <a:pt x="137974" y="198459"/>
                  </a:lnTo>
                  <a:lnTo>
                    <a:pt x="146968" y="158260"/>
                  </a:lnTo>
                  <a:lnTo>
                    <a:pt x="140589" y="97712"/>
                  </a:lnTo>
                  <a:lnTo>
                    <a:pt x="123214" y="38765"/>
                  </a:lnTo>
                  <a:lnTo>
                    <a:pt x="116667" y="25843"/>
                  </a:lnTo>
                  <a:lnTo>
                    <a:pt x="108371" y="17229"/>
                  </a:lnTo>
                  <a:lnTo>
                    <a:pt x="68188" y="0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949594" y="2114085"/>
              <a:ext cx="199863" cy="339388"/>
            </a:xfrm>
            <a:custGeom>
              <a:avLst/>
              <a:gdLst/>
              <a:ahLst/>
              <a:cxnLst/>
              <a:rect l="0" t="0" r="0" b="0"/>
              <a:pathLst>
                <a:path w="199863" h="339388">
                  <a:moveTo>
                    <a:pt x="11138" y="103484"/>
                  </a:moveTo>
                  <a:lnTo>
                    <a:pt x="11138" y="158301"/>
                  </a:lnTo>
                  <a:lnTo>
                    <a:pt x="17401" y="218284"/>
                  </a:lnTo>
                  <a:lnTo>
                    <a:pt x="28637" y="260130"/>
                  </a:lnTo>
                  <a:lnTo>
                    <a:pt x="26342" y="254360"/>
                  </a:lnTo>
                  <a:lnTo>
                    <a:pt x="14190" y="199786"/>
                  </a:lnTo>
                  <a:lnTo>
                    <a:pt x="2664" y="129399"/>
                  </a:lnTo>
                  <a:lnTo>
                    <a:pt x="0" y="58364"/>
                  </a:lnTo>
                  <a:lnTo>
                    <a:pt x="6625" y="27076"/>
                  </a:lnTo>
                  <a:lnTo>
                    <a:pt x="12062" y="13228"/>
                  </a:lnTo>
                  <a:lnTo>
                    <a:pt x="22238" y="5306"/>
                  </a:lnTo>
                  <a:lnTo>
                    <a:pt x="51020" y="0"/>
                  </a:lnTo>
                  <a:lnTo>
                    <a:pt x="78666" y="5505"/>
                  </a:lnTo>
                  <a:lnTo>
                    <a:pt x="102748" y="17999"/>
                  </a:lnTo>
                  <a:lnTo>
                    <a:pt x="131043" y="48448"/>
                  </a:lnTo>
                  <a:lnTo>
                    <a:pt x="165817" y="113986"/>
                  </a:lnTo>
                  <a:lnTo>
                    <a:pt x="187725" y="183420"/>
                  </a:lnTo>
                  <a:lnTo>
                    <a:pt x="196266" y="224151"/>
                  </a:lnTo>
                  <a:lnTo>
                    <a:pt x="199152" y="284880"/>
                  </a:lnTo>
                  <a:lnTo>
                    <a:pt x="199862" y="339387"/>
                  </a:lnTo>
                </a:path>
              </a:pathLst>
            </a:custGeom>
            <a:ln w="4268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749300" y="3224727"/>
            <a:ext cx="2757436" cy="2163359"/>
            <a:chOff x="749300" y="3224727"/>
            <a:chExt cx="2757436" cy="2163359"/>
          </a:xfrm>
        </p:grpSpPr>
        <p:grpSp>
          <p:nvGrpSpPr>
            <p:cNvPr id="126" name="Group 125"/>
            <p:cNvGrpSpPr/>
            <p:nvPr/>
          </p:nvGrpSpPr>
          <p:grpSpPr>
            <a:xfrm>
              <a:off x="749300" y="3347491"/>
              <a:ext cx="1518857" cy="392320"/>
              <a:chOff x="749300" y="3347491"/>
              <a:chExt cx="1518857" cy="392320"/>
            </a:xfrm>
          </p:grpSpPr>
          <p:sp>
            <p:nvSpPr>
              <p:cNvPr id="120" name="Freeform 119"/>
              <p:cNvSpPr/>
              <p:nvPr/>
            </p:nvSpPr>
            <p:spPr>
              <a:xfrm>
                <a:off x="749300" y="3347491"/>
                <a:ext cx="185267" cy="392320"/>
              </a:xfrm>
              <a:custGeom>
                <a:avLst/>
                <a:gdLst/>
                <a:ahLst/>
                <a:cxnLst/>
                <a:rect l="0" t="0" r="0" b="0"/>
                <a:pathLst>
                  <a:path w="185267" h="392320">
                    <a:moveTo>
                      <a:pt x="28690" y="78549"/>
                    </a:moveTo>
                    <a:lnTo>
                      <a:pt x="16816" y="96360"/>
                    </a:lnTo>
                    <a:lnTo>
                      <a:pt x="12075" y="97879"/>
                    </a:lnTo>
                    <a:lnTo>
                      <a:pt x="7672" y="95163"/>
                    </a:lnTo>
                    <a:lnTo>
                      <a:pt x="3494" y="89625"/>
                    </a:lnTo>
                    <a:lnTo>
                      <a:pt x="1951" y="82205"/>
                    </a:lnTo>
                    <a:lnTo>
                      <a:pt x="5717" y="53950"/>
                    </a:lnTo>
                    <a:lnTo>
                      <a:pt x="15946" y="23210"/>
                    </a:lnTo>
                    <a:lnTo>
                      <a:pt x="27583" y="5904"/>
                    </a:lnTo>
                    <a:lnTo>
                      <a:pt x="36650" y="1537"/>
                    </a:lnTo>
                    <a:lnTo>
                      <a:pt x="59981" y="0"/>
                    </a:lnTo>
                    <a:lnTo>
                      <a:pt x="70676" y="3814"/>
                    </a:lnTo>
                    <a:lnTo>
                      <a:pt x="89187" y="17995"/>
                    </a:lnTo>
                    <a:lnTo>
                      <a:pt x="107644" y="46937"/>
                    </a:lnTo>
                    <a:lnTo>
                      <a:pt x="123771" y="92601"/>
                    </a:lnTo>
                    <a:lnTo>
                      <a:pt x="128245" y="155563"/>
                    </a:lnTo>
                    <a:lnTo>
                      <a:pt x="129129" y="216233"/>
                    </a:lnTo>
                    <a:lnTo>
                      <a:pt x="120375" y="274840"/>
                    </a:lnTo>
                    <a:lnTo>
                      <a:pt x="103051" y="335120"/>
                    </a:lnTo>
                    <a:lnTo>
                      <a:pt x="86070" y="363200"/>
                    </a:lnTo>
                    <a:lnTo>
                      <a:pt x="65298" y="387261"/>
                    </a:lnTo>
                    <a:lnTo>
                      <a:pt x="56823" y="391226"/>
                    </a:lnTo>
                    <a:lnTo>
                      <a:pt x="37466" y="392319"/>
                    </a:lnTo>
                    <a:lnTo>
                      <a:pt x="19749" y="385348"/>
                    </a:lnTo>
                    <a:lnTo>
                      <a:pt x="11546" y="380010"/>
                    </a:lnTo>
                    <a:lnTo>
                      <a:pt x="6076" y="371480"/>
                    </a:lnTo>
                    <a:lnTo>
                      <a:pt x="0" y="348748"/>
                    </a:lnTo>
                    <a:lnTo>
                      <a:pt x="864" y="338212"/>
                    </a:lnTo>
                    <a:lnTo>
                      <a:pt x="8453" y="319878"/>
                    </a:lnTo>
                    <a:lnTo>
                      <a:pt x="26698" y="295584"/>
                    </a:lnTo>
                    <a:lnTo>
                      <a:pt x="34818" y="291586"/>
                    </a:lnTo>
                    <a:lnTo>
                      <a:pt x="53782" y="290457"/>
                    </a:lnTo>
                    <a:lnTo>
                      <a:pt x="85417" y="296808"/>
                    </a:lnTo>
                    <a:lnTo>
                      <a:pt x="151785" y="326949"/>
                    </a:lnTo>
                    <a:lnTo>
                      <a:pt x="185266" y="335781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948593" y="3414855"/>
                <a:ext cx="131577" cy="293301"/>
              </a:xfrm>
              <a:custGeom>
                <a:avLst/>
                <a:gdLst/>
                <a:ahLst/>
                <a:cxnLst/>
                <a:rect l="0" t="0" r="0" b="0"/>
                <a:pathLst>
                  <a:path w="131577" h="293301">
                    <a:moveTo>
                      <a:pt x="108998" y="0"/>
                    </a:moveTo>
                    <a:lnTo>
                      <a:pt x="49091" y="61150"/>
                    </a:lnTo>
                    <a:lnTo>
                      <a:pt x="22788" y="101690"/>
                    </a:lnTo>
                    <a:lnTo>
                      <a:pt x="5258" y="151534"/>
                    </a:lnTo>
                    <a:lnTo>
                      <a:pt x="0" y="208003"/>
                    </a:lnTo>
                    <a:lnTo>
                      <a:pt x="12935" y="267826"/>
                    </a:lnTo>
                    <a:lnTo>
                      <a:pt x="18860" y="276721"/>
                    </a:lnTo>
                    <a:lnTo>
                      <a:pt x="35384" y="289920"/>
                    </a:lnTo>
                    <a:lnTo>
                      <a:pt x="55155" y="293300"/>
                    </a:lnTo>
                    <a:lnTo>
                      <a:pt x="76369" y="289418"/>
                    </a:lnTo>
                    <a:lnTo>
                      <a:pt x="108029" y="273259"/>
                    </a:lnTo>
                    <a:lnTo>
                      <a:pt x="125550" y="259799"/>
                    </a:lnTo>
                    <a:lnTo>
                      <a:pt x="129974" y="251488"/>
                    </a:lnTo>
                    <a:lnTo>
                      <a:pt x="131576" y="232312"/>
                    </a:lnTo>
                    <a:lnTo>
                      <a:pt x="124831" y="214676"/>
                    </a:lnTo>
                    <a:lnTo>
                      <a:pt x="119554" y="206494"/>
                    </a:lnTo>
                    <a:lnTo>
                      <a:pt x="103748" y="194088"/>
                    </a:lnTo>
                    <a:lnTo>
                      <a:pt x="94314" y="189040"/>
                    </a:lnTo>
                    <a:lnTo>
                      <a:pt x="73890" y="186746"/>
                    </a:lnTo>
                    <a:lnTo>
                      <a:pt x="53629" y="191111"/>
                    </a:lnTo>
                    <a:lnTo>
                      <a:pt x="8342" y="212497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1180615" y="366090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4047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1277081" y="3366795"/>
                <a:ext cx="131372" cy="294110"/>
              </a:xfrm>
              <a:custGeom>
                <a:avLst/>
                <a:gdLst/>
                <a:ahLst/>
                <a:cxnLst/>
                <a:rect l="0" t="0" r="0" b="0"/>
                <a:pathLst>
                  <a:path w="131372" h="294110">
                    <a:moveTo>
                      <a:pt x="104847" y="115164"/>
                    </a:moveTo>
                    <a:lnTo>
                      <a:pt x="121462" y="96064"/>
                    </a:lnTo>
                    <a:lnTo>
                      <a:pt x="130043" y="78094"/>
                    </a:lnTo>
                    <a:lnTo>
                      <a:pt x="131371" y="57681"/>
                    </a:lnTo>
                    <a:lnTo>
                      <a:pt x="126577" y="37424"/>
                    </a:lnTo>
                    <a:lnTo>
                      <a:pt x="116161" y="20137"/>
                    </a:lnTo>
                    <a:lnTo>
                      <a:pt x="99934" y="7483"/>
                    </a:lnTo>
                    <a:lnTo>
                      <a:pt x="90388" y="2368"/>
                    </a:lnTo>
                    <a:lnTo>
                      <a:pt x="69839" y="0"/>
                    </a:lnTo>
                    <a:lnTo>
                      <a:pt x="49522" y="4332"/>
                    </a:lnTo>
                    <a:lnTo>
                      <a:pt x="32208" y="14542"/>
                    </a:lnTo>
                    <a:lnTo>
                      <a:pt x="19542" y="30678"/>
                    </a:lnTo>
                    <a:lnTo>
                      <a:pt x="1286" y="71413"/>
                    </a:lnTo>
                    <a:lnTo>
                      <a:pt x="0" y="93234"/>
                    </a:lnTo>
                    <a:lnTo>
                      <a:pt x="9300" y="137619"/>
                    </a:lnTo>
                    <a:lnTo>
                      <a:pt x="15053" y="146289"/>
                    </a:lnTo>
                    <a:lnTo>
                      <a:pt x="31386" y="159236"/>
                    </a:lnTo>
                    <a:lnTo>
                      <a:pt x="40961" y="160700"/>
                    </a:lnTo>
                    <a:lnTo>
                      <a:pt x="61541" y="155700"/>
                    </a:lnTo>
                    <a:lnTo>
                      <a:pt x="76487" y="141879"/>
                    </a:lnTo>
                    <a:lnTo>
                      <a:pt x="96207" y="102630"/>
                    </a:lnTo>
                    <a:lnTo>
                      <a:pt x="99087" y="100595"/>
                    </a:lnTo>
                    <a:lnTo>
                      <a:pt x="101007" y="104209"/>
                    </a:lnTo>
                    <a:lnTo>
                      <a:pt x="107823" y="169755"/>
                    </a:lnTo>
                    <a:lnTo>
                      <a:pt x="116193" y="234516"/>
                    </a:lnTo>
                    <a:lnTo>
                      <a:pt x="127215" y="294109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1471404" y="3358935"/>
                <a:ext cx="198205" cy="319934"/>
              </a:xfrm>
              <a:custGeom>
                <a:avLst/>
                <a:gdLst/>
                <a:ahLst/>
                <a:cxnLst/>
                <a:rect l="0" t="0" r="0" b="0"/>
                <a:pathLst>
                  <a:path w="198205" h="319934">
                    <a:moveTo>
                      <a:pt x="134204" y="0"/>
                    </a:moveTo>
                    <a:lnTo>
                      <a:pt x="104932" y="7687"/>
                    </a:lnTo>
                    <a:lnTo>
                      <a:pt x="48523" y="13807"/>
                    </a:lnTo>
                    <a:lnTo>
                      <a:pt x="25291" y="21049"/>
                    </a:lnTo>
                    <a:lnTo>
                      <a:pt x="6682" y="32552"/>
                    </a:lnTo>
                    <a:lnTo>
                      <a:pt x="1968" y="41584"/>
                    </a:lnTo>
                    <a:lnTo>
                      <a:pt x="10" y="105933"/>
                    </a:lnTo>
                    <a:lnTo>
                      <a:pt x="0" y="149580"/>
                    </a:lnTo>
                    <a:lnTo>
                      <a:pt x="2484" y="156883"/>
                    </a:lnTo>
                    <a:lnTo>
                      <a:pt x="6625" y="159266"/>
                    </a:lnTo>
                    <a:lnTo>
                      <a:pt x="11871" y="158369"/>
                    </a:lnTo>
                    <a:lnTo>
                      <a:pt x="40634" y="141559"/>
                    </a:lnTo>
                    <a:lnTo>
                      <a:pt x="64450" y="137475"/>
                    </a:lnTo>
                    <a:lnTo>
                      <a:pt x="105804" y="141114"/>
                    </a:lnTo>
                    <a:lnTo>
                      <a:pt x="143601" y="155999"/>
                    </a:lnTo>
                    <a:lnTo>
                      <a:pt x="172473" y="182087"/>
                    </a:lnTo>
                    <a:lnTo>
                      <a:pt x="190832" y="213428"/>
                    </a:lnTo>
                    <a:lnTo>
                      <a:pt x="198204" y="252262"/>
                    </a:lnTo>
                    <a:lnTo>
                      <a:pt x="193301" y="274078"/>
                    </a:lnTo>
                    <a:lnTo>
                      <a:pt x="181595" y="292058"/>
                    </a:lnTo>
                    <a:lnTo>
                      <a:pt x="163965" y="308334"/>
                    </a:lnTo>
                    <a:lnTo>
                      <a:pt x="140389" y="317225"/>
                    </a:lnTo>
                    <a:lnTo>
                      <a:pt x="114585" y="319933"/>
                    </a:lnTo>
                    <a:lnTo>
                      <a:pt x="70957" y="311547"/>
                    </a:lnTo>
                    <a:lnTo>
                      <a:pt x="44732" y="301969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1862841" y="3371379"/>
                <a:ext cx="405316" cy="177686"/>
              </a:xfrm>
              <a:custGeom>
                <a:avLst/>
                <a:gdLst/>
                <a:ahLst/>
                <a:cxnLst/>
                <a:rect l="0" t="0" r="0" b="0"/>
                <a:pathLst>
                  <a:path w="405316" h="177686">
                    <a:moveTo>
                      <a:pt x="0" y="110581"/>
                    </a:moveTo>
                    <a:lnTo>
                      <a:pt x="39811" y="101729"/>
                    </a:lnTo>
                    <a:lnTo>
                      <a:pt x="94436" y="99857"/>
                    </a:lnTo>
                    <a:lnTo>
                      <a:pt x="153092" y="99487"/>
                    </a:lnTo>
                    <a:lnTo>
                      <a:pt x="212545" y="99414"/>
                    </a:lnTo>
                    <a:lnTo>
                      <a:pt x="272154" y="99400"/>
                    </a:lnTo>
                    <a:lnTo>
                      <a:pt x="337854" y="90545"/>
                    </a:lnTo>
                    <a:lnTo>
                      <a:pt x="395630" y="88673"/>
                    </a:lnTo>
                    <a:lnTo>
                      <a:pt x="402932" y="84792"/>
                    </a:lnTo>
                    <a:lnTo>
                      <a:pt x="405315" y="78476"/>
                    </a:lnTo>
                    <a:lnTo>
                      <a:pt x="404418" y="70538"/>
                    </a:lnTo>
                    <a:lnTo>
                      <a:pt x="393480" y="55089"/>
                    </a:lnTo>
                    <a:lnTo>
                      <a:pt x="336843" y="0"/>
                    </a:lnTo>
                    <a:lnTo>
                      <a:pt x="390947" y="59113"/>
                    </a:lnTo>
                    <a:lnTo>
                      <a:pt x="402820" y="79007"/>
                    </a:lnTo>
                    <a:lnTo>
                      <a:pt x="403997" y="88289"/>
                    </a:lnTo>
                    <a:lnTo>
                      <a:pt x="398678" y="105230"/>
                    </a:lnTo>
                    <a:lnTo>
                      <a:pt x="351314" y="151446"/>
                    </a:lnTo>
                    <a:lnTo>
                      <a:pt x="313152" y="177685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9" name="Group 128"/>
            <p:cNvGrpSpPr/>
            <p:nvPr/>
          </p:nvGrpSpPr>
          <p:grpSpPr>
            <a:xfrm>
              <a:off x="2399674" y="3224727"/>
              <a:ext cx="567196" cy="399349"/>
              <a:chOff x="2399674" y="3224727"/>
              <a:chExt cx="567196" cy="399349"/>
            </a:xfrm>
          </p:grpSpPr>
          <p:sp>
            <p:nvSpPr>
              <p:cNvPr id="127" name="Freeform 126"/>
              <p:cNvSpPr/>
              <p:nvPr/>
            </p:nvSpPr>
            <p:spPr>
              <a:xfrm>
                <a:off x="2399674" y="3224727"/>
                <a:ext cx="280333" cy="399349"/>
              </a:xfrm>
              <a:custGeom>
                <a:avLst/>
                <a:gdLst/>
                <a:ahLst/>
                <a:cxnLst/>
                <a:rect l="0" t="0" r="0" b="0"/>
                <a:pathLst>
                  <a:path w="280333" h="399349">
                    <a:moveTo>
                      <a:pt x="201312" y="0"/>
                    </a:moveTo>
                    <a:lnTo>
                      <a:pt x="142795" y="52580"/>
                    </a:lnTo>
                    <a:lnTo>
                      <a:pt x="78060" y="91025"/>
                    </a:lnTo>
                    <a:lnTo>
                      <a:pt x="73165" y="90508"/>
                    </a:lnTo>
                    <a:lnTo>
                      <a:pt x="72388" y="86434"/>
                    </a:lnTo>
                    <a:lnTo>
                      <a:pt x="74354" y="79991"/>
                    </a:lnTo>
                    <a:lnTo>
                      <a:pt x="79394" y="74453"/>
                    </a:lnTo>
                    <a:lnTo>
                      <a:pt x="114268" y="56635"/>
                    </a:lnTo>
                    <a:lnTo>
                      <a:pt x="169323" y="38617"/>
                    </a:lnTo>
                    <a:lnTo>
                      <a:pt x="196208" y="35803"/>
                    </a:lnTo>
                    <a:lnTo>
                      <a:pt x="221412" y="41180"/>
                    </a:lnTo>
                    <a:lnTo>
                      <a:pt x="253247" y="58180"/>
                    </a:lnTo>
                    <a:lnTo>
                      <a:pt x="269130" y="73079"/>
                    </a:lnTo>
                    <a:lnTo>
                      <a:pt x="280332" y="92128"/>
                    </a:lnTo>
                    <a:lnTo>
                      <a:pt x="278846" y="101184"/>
                    </a:lnTo>
                    <a:lnTo>
                      <a:pt x="229611" y="165241"/>
                    </a:lnTo>
                    <a:lnTo>
                      <a:pt x="189091" y="197087"/>
                    </a:lnTo>
                    <a:lnTo>
                      <a:pt x="150331" y="213868"/>
                    </a:lnTo>
                    <a:lnTo>
                      <a:pt x="125219" y="216006"/>
                    </a:lnTo>
                    <a:lnTo>
                      <a:pt x="110330" y="214056"/>
                    </a:lnTo>
                    <a:lnTo>
                      <a:pt x="120282" y="213190"/>
                    </a:lnTo>
                    <a:lnTo>
                      <a:pt x="147893" y="218639"/>
                    </a:lnTo>
                    <a:lnTo>
                      <a:pt x="212716" y="254371"/>
                    </a:lnTo>
                    <a:lnTo>
                      <a:pt x="228334" y="272116"/>
                    </a:lnTo>
                    <a:lnTo>
                      <a:pt x="234239" y="282067"/>
                    </a:lnTo>
                    <a:lnTo>
                      <a:pt x="237486" y="303065"/>
                    </a:lnTo>
                    <a:lnTo>
                      <a:pt x="229445" y="346922"/>
                    </a:lnTo>
                    <a:lnTo>
                      <a:pt x="213514" y="374384"/>
                    </a:lnTo>
                    <a:lnTo>
                      <a:pt x="196794" y="387174"/>
                    </a:lnTo>
                    <a:lnTo>
                      <a:pt x="175693" y="395758"/>
                    </a:lnTo>
                    <a:lnTo>
                      <a:pt x="137111" y="399348"/>
                    </a:lnTo>
                    <a:lnTo>
                      <a:pt x="72733" y="386790"/>
                    </a:lnTo>
                    <a:lnTo>
                      <a:pt x="13014" y="381118"/>
                    </a:lnTo>
                    <a:lnTo>
                      <a:pt x="0" y="380257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2675782" y="3348847"/>
                <a:ext cx="291088" cy="271495"/>
              </a:xfrm>
              <a:custGeom>
                <a:avLst/>
                <a:gdLst/>
                <a:ahLst/>
                <a:cxnLst/>
                <a:rect l="0" t="0" r="0" b="0"/>
                <a:pathLst>
                  <a:path w="291088" h="271495">
                    <a:moveTo>
                      <a:pt x="137701" y="21273"/>
                    </a:moveTo>
                    <a:lnTo>
                      <a:pt x="149575" y="9398"/>
                    </a:lnTo>
                    <a:lnTo>
                      <a:pt x="148102" y="5900"/>
                    </a:lnTo>
                    <a:lnTo>
                      <a:pt x="133211" y="2014"/>
                    </a:lnTo>
                    <a:lnTo>
                      <a:pt x="92078" y="8448"/>
                    </a:lnTo>
                    <a:lnTo>
                      <a:pt x="60393" y="19405"/>
                    </a:lnTo>
                    <a:lnTo>
                      <a:pt x="34712" y="39083"/>
                    </a:lnTo>
                    <a:lnTo>
                      <a:pt x="12605" y="69215"/>
                    </a:lnTo>
                    <a:lnTo>
                      <a:pt x="2157" y="95186"/>
                    </a:lnTo>
                    <a:lnTo>
                      <a:pt x="0" y="123299"/>
                    </a:lnTo>
                    <a:lnTo>
                      <a:pt x="4425" y="151119"/>
                    </a:lnTo>
                    <a:lnTo>
                      <a:pt x="34421" y="210827"/>
                    </a:lnTo>
                    <a:lnTo>
                      <a:pt x="56012" y="238846"/>
                    </a:lnTo>
                    <a:lnTo>
                      <a:pt x="84087" y="256951"/>
                    </a:lnTo>
                    <a:lnTo>
                      <a:pt x="116016" y="270186"/>
                    </a:lnTo>
                    <a:lnTo>
                      <a:pt x="138005" y="271494"/>
                    </a:lnTo>
                    <a:lnTo>
                      <a:pt x="160204" y="266690"/>
                    </a:lnTo>
                    <a:lnTo>
                      <a:pt x="225942" y="229331"/>
                    </a:lnTo>
                    <a:lnTo>
                      <a:pt x="259746" y="196763"/>
                    </a:lnTo>
                    <a:lnTo>
                      <a:pt x="279489" y="165641"/>
                    </a:lnTo>
                    <a:lnTo>
                      <a:pt x="287705" y="142599"/>
                    </a:lnTo>
                    <a:lnTo>
                      <a:pt x="291087" y="101681"/>
                    </a:lnTo>
                    <a:lnTo>
                      <a:pt x="283529" y="60561"/>
                    </a:lnTo>
                    <a:lnTo>
                      <a:pt x="264858" y="30290"/>
                    </a:lnTo>
                    <a:lnTo>
                      <a:pt x="246407" y="9126"/>
                    </a:lnTo>
                    <a:lnTo>
                      <a:pt x="235025" y="3233"/>
                    </a:lnTo>
                    <a:lnTo>
                      <a:pt x="209123" y="0"/>
                    </a:lnTo>
                    <a:lnTo>
                      <a:pt x="146792" y="8050"/>
                    </a:lnTo>
                    <a:lnTo>
                      <a:pt x="104149" y="21273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4" name="Group 133"/>
            <p:cNvGrpSpPr/>
            <p:nvPr/>
          </p:nvGrpSpPr>
          <p:grpSpPr>
            <a:xfrm>
              <a:off x="1032417" y="3954642"/>
              <a:ext cx="1832780" cy="457609"/>
              <a:chOff x="1032417" y="3954642"/>
              <a:chExt cx="1832780" cy="457609"/>
            </a:xfrm>
          </p:grpSpPr>
          <p:sp>
            <p:nvSpPr>
              <p:cNvPr id="130" name="Freeform 129"/>
              <p:cNvSpPr/>
              <p:nvPr/>
            </p:nvSpPr>
            <p:spPr>
              <a:xfrm>
                <a:off x="1032417" y="3954642"/>
                <a:ext cx="192935" cy="457609"/>
              </a:xfrm>
              <a:custGeom>
                <a:avLst/>
                <a:gdLst/>
                <a:ahLst/>
                <a:cxnLst/>
                <a:rect l="0" t="0" r="0" b="0"/>
                <a:pathLst>
                  <a:path w="192935" h="457609">
                    <a:moveTo>
                      <a:pt x="192934" y="86519"/>
                    </a:moveTo>
                    <a:lnTo>
                      <a:pt x="176319" y="105619"/>
                    </a:lnTo>
                    <a:lnTo>
                      <a:pt x="139464" y="167602"/>
                    </a:lnTo>
                    <a:lnTo>
                      <a:pt x="118697" y="228782"/>
                    </a:lnTo>
                    <a:lnTo>
                      <a:pt x="93839" y="293356"/>
                    </a:lnTo>
                    <a:lnTo>
                      <a:pt x="70606" y="354190"/>
                    </a:lnTo>
                    <a:lnTo>
                      <a:pt x="53847" y="410757"/>
                    </a:lnTo>
                    <a:lnTo>
                      <a:pt x="55729" y="433180"/>
                    </a:lnTo>
                    <a:lnTo>
                      <a:pt x="60456" y="441893"/>
                    </a:lnTo>
                    <a:lnTo>
                      <a:pt x="75649" y="454889"/>
                    </a:lnTo>
                    <a:lnTo>
                      <a:pt x="84920" y="457608"/>
                    </a:lnTo>
                    <a:lnTo>
                      <a:pt x="105162" y="457316"/>
                    </a:lnTo>
                    <a:lnTo>
                      <a:pt x="137518" y="444229"/>
                    </a:lnTo>
                    <a:lnTo>
                      <a:pt x="164778" y="424610"/>
                    </a:lnTo>
                    <a:lnTo>
                      <a:pt x="177521" y="400399"/>
                    </a:lnTo>
                    <a:lnTo>
                      <a:pt x="184841" y="370171"/>
                    </a:lnTo>
                    <a:lnTo>
                      <a:pt x="179415" y="310263"/>
                    </a:lnTo>
                    <a:lnTo>
                      <a:pt x="166560" y="268796"/>
                    </a:lnTo>
                    <a:lnTo>
                      <a:pt x="139951" y="227323"/>
                    </a:lnTo>
                    <a:lnTo>
                      <a:pt x="80370" y="179971"/>
                    </a:lnTo>
                    <a:lnTo>
                      <a:pt x="15396" y="133985"/>
                    </a:lnTo>
                    <a:lnTo>
                      <a:pt x="3017" y="116314"/>
                    </a:lnTo>
                    <a:lnTo>
                      <a:pt x="0" y="92719"/>
                    </a:lnTo>
                    <a:lnTo>
                      <a:pt x="4044" y="68149"/>
                    </a:lnTo>
                    <a:lnTo>
                      <a:pt x="20294" y="40344"/>
                    </a:lnTo>
                    <a:lnTo>
                      <a:pt x="33775" y="24160"/>
                    </a:lnTo>
                    <a:lnTo>
                      <a:pt x="61274" y="7013"/>
                    </a:lnTo>
                    <a:lnTo>
                      <a:pt x="98970" y="0"/>
                    </a:lnTo>
                    <a:lnTo>
                      <a:pt x="123834" y="4987"/>
                    </a:lnTo>
                    <a:lnTo>
                      <a:pt x="155477" y="21767"/>
                    </a:lnTo>
                    <a:lnTo>
                      <a:pt x="170073" y="34130"/>
                    </a:lnTo>
                    <a:lnTo>
                      <a:pt x="181750" y="52967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1784552" y="4054042"/>
                <a:ext cx="426117" cy="177248"/>
              </a:xfrm>
              <a:custGeom>
                <a:avLst/>
                <a:gdLst/>
                <a:ahLst/>
                <a:cxnLst/>
                <a:rect l="0" t="0" r="0" b="0"/>
                <a:pathLst>
                  <a:path w="426117" h="177248">
                    <a:moveTo>
                      <a:pt x="0" y="110143"/>
                    </a:moveTo>
                    <a:lnTo>
                      <a:pt x="62267" y="110143"/>
                    </a:lnTo>
                    <a:lnTo>
                      <a:pt x="118571" y="108901"/>
                    </a:lnTo>
                    <a:lnTo>
                      <a:pt x="184296" y="100514"/>
                    </a:lnTo>
                    <a:lnTo>
                      <a:pt x="242642" y="98023"/>
                    </a:lnTo>
                    <a:lnTo>
                      <a:pt x="302033" y="90168"/>
                    </a:lnTo>
                    <a:lnTo>
                      <a:pt x="355693" y="82310"/>
                    </a:lnTo>
                    <a:lnTo>
                      <a:pt x="362638" y="75433"/>
                    </a:lnTo>
                    <a:lnTo>
                      <a:pt x="366026" y="65878"/>
                    </a:lnTo>
                    <a:lnTo>
                      <a:pt x="367042" y="54537"/>
                    </a:lnTo>
                    <a:lnTo>
                      <a:pt x="361543" y="35308"/>
                    </a:lnTo>
                    <a:lnTo>
                      <a:pt x="335772" y="0"/>
                    </a:lnTo>
                    <a:lnTo>
                      <a:pt x="340189" y="3614"/>
                    </a:lnTo>
                    <a:lnTo>
                      <a:pt x="400621" y="54575"/>
                    </a:lnTo>
                    <a:lnTo>
                      <a:pt x="415404" y="70534"/>
                    </a:lnTo>
                    <a:lnTo>
                      <a:pt x="426116" y="90054"/>
                    </a:lnTo>
                    <a:lnTo>
                      <a:pt x="425742" y="99236"/>
                    </a:lnTo>
                    <a:lnTo>
                      <a:pt x="421765" y="107842"/>
                    </a:lnTo>
                    <a:lnTo>
                      <a:pt x="407404" y="122790"/>
                    </a:lnTo>
                    <a:lnTo>
                      <a:pt x="346143" y="150625"/>
                    </a:lnTo>
                    <a:lnTo>
                      <a:pt x="316715" y="162179"/>
                    </a:lnTo>
                    <a:lnTo>
                      <a:pt x="301969" y="177247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2489146" y="4018793"/>
                <a:ext cx="1" cy="290786"/>
              </a:xfrm>
              <a:custGeom>
                <a:avLst/>
                <a:gdLst/>
                <a:ahLst/>
                <a:cxnLst/>
                <a:rect l="0" t="0" r="0" b="0"/>
                <a:pathLst>
                  <a:path w="1" h="290786">
                    <a:moveTo>
                      <a:pt x="0" y="0"/>
                    </a:moveTo>
                    <a:lnTo>
                      <a:pt x="0" y="51977"/>
                    </a:lnTo>
                    <a:lnTo>
                      <a:pt x="0" y="114790"/>
                    </a:lnTo>
                    <a:lnTo>
                      <a:pt x="0" y="175062"/>
                    </a:lnTo>
                    <a:lnTo>
                      <a:pt x="0" y="234834"/>
                    </a:lnTo>
                    <a:lnTo>
                      <a:pt x="0" y="290785"/>
                    </a:lnTo>
                  </a:path>
                </a:pathLst>
              </a:custGeom>
              <a:ln w="4047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2579915" y="4018793"/>
                <a:ext cx="285282" cy="317321"/>
              </a:xfrm>
              <a:custGeom>
                <a:avLst/>
                <a:gdLst/>
                <a:ahLst/>
                <a:cxnLst/>
                <a:rect l="0" t="0" r="0" b="0"/>
                <a:pathLst>
                  <a:path w="285282" h="317321">
                    <a:moveTo>
                      <a:pt x="132912" y="0"/>
                    </a:moveTo>
                    <a:lnTo>
                      <a:pt x="66777" y="20319"/>
                    </a:lnTo>
                    <a:lnTo>
                      <a:pt x="41103" y="40125"/>
                    </a:lnTo>
                    <a:lnTo>
                      <a:pt x="18999" y="69052"/>
                    </a:lnTo>
                    <a:lnTo>
                      <a:pt x="5269" y="102476"/>
                    </a:lnTo>
                    <a:lnTo>
                      <a:pt x="0" y="160986"/>
                    </a:lnTo>
                    <a:lnTo>
                      <a:pt x="4897" y="220133"/>
                    </a:lnTo>
                    <a:lnTo>
                      <a:pt x="20283" y="256182"/>
                    </a:lnTo>
                    <a:lnTo>
                      <a:pt x="40582" y="284536"/>
                    </a:lnTo>
                    <a:lnTo>
                      <a:pt x="68275" y="302740"/>
                    </a:lnTo>
                    <a:lnTo>
                      <a:pt x="100091" y="316005"/>
                    </a:lnTo>
                    <a:lnTo>
                      <a:pt x="122053" y="317320"/>
                    </a:lnTo>
                    <a:lnTo>
                      <a:pt x="172465" y="308039"/>
                    </a:lnTo>
                    <a:lnTo>
                      <a:pt x="203727" y="291893"/>
                    </a:lnTo>
                    <a:lnTo>
                      <a:pt x="251879" y="233980"/>
                    </a:lnTo>
                    <a:lnTo>
                      <a:pt x="279482" y="181025"/>
                    </a:lnTo>
                    <a:lnTo>
                      <a:pt x="285281" y="136206"/>
                    </a:lnTo>
                    <a:lnTo>
                      <a:pt x="276737" y="72653"/>
                    </a:lnTo>
                    <a:lnTo>
                      <a:pt x="268909" y="48445"/>
                    </a:lnTo>
                    <a:lnTo>
                      <a:pt x="257145" y="29401"/>
                    </a:lnTo>
                    <a:lnTo>
                      <a:pt x="237005" y="15967"/>
                    </a:lnTo>
                    <a:lnTo>
                      <a:pt x="211485" y="7096"/>
                    </a:lnTo>
                    <a:lnTo>
                      <a:pt x="144096" y="0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8" name="Group 147"/>
            <p:cNvGrpSpPr/>
            <p:nvPr/>
          </p:nvGrpSpPr>
          <p:grpSpPr>
            <a:xfrm>
              <a:off x="1012855" y="4444572"/>
              <a:ext cx="2493881" cy="943514"/>
              <a:chOff x="1012855" y="4444572"/>
              <a:chExt cx="2493881" cy="943514"/>
            </a:xfrm>
          </p:grpSpPr>
          <p:sp>
            <p:nvSpPr>
              <p:cNvPr id="135" name="Freeform 134"/>
              <p:cNvSpPr/>
              <p:nvPr/>
            </p:nvSpPr>
            <p:spPr>
              <a:xfrm>
                <a:off x="1012855" y="4921084"/>
                <a:ext cx="276726" cy="367360"/>
              </a:xfrm>
              <a:custGeom>
                <a:avLst/>
                <a:gdLst/>
                <a:ahLst/>
                <a:cxnLst/>
                <a:rect l="0" t="0" r="0" b="0"/>
                <a:pathLst>
                  <a:path w="276726" h="367360">
                    <a:moveTo>
                      <a:pt x="123024" y="14799"/>
                    </a:moveTo>
                    <a:lnTo>
                      <a:pt x="59720" y="67379"/>
                    </a:lnTo>
                    <a:lnTo>
                      <a:pt x="55968" y="68492"/>
                    </a:lnTo>
                    <a:lnTo>
                      <a:pt x="54709" y="65506"/>
                    </a:lnTo>
                    <a:lnTo>
                      <a:pt x="55113" y="59788"/>
                    </a:lnTo>
                    <a:lnTo>
                      <a:pt x="65503" y="46806"/>
                    </a:lnTo>
                    <a:lnTo>
                      <a:pt x="115013" y="6793"/>
                    </a:lnTo>
                    <a:lnTo>
                      <a:pt x="125139" y="2005"/>
                    </a:lnTo>
                    <a:lnTo>
                      <a:pt x="146332" y="0"/>
                    </a:lnTo>
                    <a:lnTo>
                      <a:pt x="190314" y="8838"/>
                    </a:lnTo>
                    <a:lnTo>
                      <a:pt x="198951" y="14553"/>
                    </a:lnTo>
                    <a:lnTo>
                      <a:pt x="211861" y="30845"/>
                    </a:lnTo>
                    <a:lnTo>
                      <a:pt x="215113" y="50512"/>
                    </a:lnTo>
                    <a:lnTo>
                      <a:pt x="211174" y="71679"/>
                    </a:lnTo>
                    <a:lnTo>
                      <a:pt x="201139" y="93514"/>
                    </a:lnTo>
                    <a:lnTo>
                      <a:pt x="185080" y="109017"/>
                    </a:lnTo>
                    <a:lnTo>
                      <a:pt x="144395" y="129096"/>
                    </a:lnTo>
                    <a:lnTo>
                      <a:pt x="142242" y="132005"/>
                    </a:lnTo>
                    <a:lnTo>
                      <a:pt x="145777" y="133944"/>
                    </a:lnTo>
                    <a:lnTo>
                      <a:pt x="161718" y="138585"/>
                    </a:lnTo>
                    <a:lnTo>
                      <a:pt x="199014" y="161814"/>
                    </a:lnTo>
                    <a:lnTo>
                      <a:pt x="253370" y="212478"/>
                    </a:lnTo>
                    <a:lnTo>
                      <a:pt x="269895" y="240717"/>
                    </a:lnTo>
                    <a:lnTo>
                      <a:pt x="276725" y="284568"/>
                    </a:lnTo>
                    <a:lnTo>
                      <a:pt x="272811" y="325039"/>
                    </a:lnTo>
                    <a:lnTo>
                      <a:pt x="263742" y="345711"/>
                    </a:lnTo>
                    <a:lnTo>
                      <a:pt x="257844" y="354703"/>
                    </a:lnTo>
                    <a:lnTo>
                      <a:pt x="247699" y="360698"/>
                    </a:lnTo>
                    <a:lnTo>
                      <a:pt x="219857" y="367359"/>
                    </a:lnTo>
                    <a:lnTo>
                      <a:pt x="181125" y="365172"/>
                    </a:lnTo>
                    <a:lnTo>
                      <a:pt x="125710" y="354542"/>
                    </a:lnTo>
                    <a:lnTo>
                      <a:pt x="63584" y="351154"/>
                    </a:lnTo>
                    <a:lnTo>
                      <a:pt x="0" y="350320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1340037" y="4898849"/>
                <a:ext cx="276027" cy="362002"/>
              </a:xfrm>
              <a:custGeom>
                <a:avLst/>
                <a:gdLst/>
                <a:ahLst/>
                <a:cxnLst/>
                <a:rect l="0" t="0" r="0" b="0"/>
                <a:pathLst>
                  <a:path w="276027" h="362002">
                    <a:moveTo>
                      <a:pt x="97811" y="25850"/>
                    </a:moveTo>
                    <a:lnTo>
                      <a:pt x="57048" y="56984"/>
                    </a:lnTo>
                    <a:lnTo>
                      <a:pt x="28270" y="94685"/>
                    </a:lnTo>
                    <a:lnTo>
                      <a:pt x="5271" y="155040"/>
                    </a:lnTo>
                    <a:lnTo>
                      <a:pt x="0" y="211489"/>
                    </a:lnTo>
                    <a:lnTo>
                      <a:pt x="12932" y="271308"/>
                    </a:lnTo>
                    <a:lnTo>
                      <a:pt x="23507" y="305275"/>
                    </a:lnTo>
                    <a:lnTo>
                      <a:pt x="37448" y="324427"/>
                    </a:lnTo>
                    <a:lnTo>
                      <a:pt x="76774" y="356973"/>
                    </a:lnTo>
                    <a:lnTo>
                      <a:pt x="87514" y="360924"/>
                    </a:lnTo>
                    <a:lnTo>
                      <a:pt x="109389" y="362001"/>
                    </a:lnTo>
                    <a:lnTo>
                      <a:pt x="142664" y="355620"/>
                    </a:lnTo>
                    <a:lnTo>
                      <a:pt x="209661" y="319531"/>
                    </a:lnTo>
                    <a:lnTo>
                      <a:pt x="237269" y="291811"/>
                    </a:lnTo>
                    <a:lnTo>
                      <a:pt x="264299" y="238023"/>
                    </a:lnTo>
                    <a:lnTo>
                      <a:pt x="273064" y="201385"/>
                    </a:lnTo>
                    <a:lnTo>
                      <a:pt x="276026" y="144473"/>
                    </a:lnTo>
                    <a:lnTo>
                      <a:pt x="269803" y="118337"/>
                    </a:lnTo>
                    <a:lnTo>
                      <a:pt x="238560" y="61042"/>
                    </a:lnTo>
                    <a:lnTo>
                      <a:pt x="206156" y="26910"/>
                    </a:lnTo>
                    <a:lnTo>
                      <a:pt x="184487" y="12652"/>
                    </a:lnTo>
                    <a:lnTo>
                      <a:pt x="158287" y="2173"/>
                    </a:lnTo>
                    <a:lnTo>
                      <a:pt x="133388" y="0"/>
                    </a:lnTo>
                    <a:lnTo>
                      <a:pt x="75443" y="3482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1795737" y="5047723"/>
                <a:ext cx="167761" cy="22370"/>
              </a:xfrm>
              <a:custGeom>
                <a:avLst/>
                <a:gdLst/>
                <a:ahLst/>
                <a:cxnLst/>
                <a:rect l="0" t="0" r="0" b="0"/>
                <a:pathLst>
                  <a:path w="167761" h="22370">
                    <a:moveTo>
                      <a:pt x="167760" y="0"/>
                    </a:moveTo>
                    <a:lnTo>
                      <a:pt x="127948" y="8852"/>
                    </a:lnTo>
                    <a:lnTo>
                      <a:pt x="73323" y="16661"/>
                    </a:lnTo>
                    <a:lnTo>
                      <a:pt x="13092" y="21617"/>
                    </a:lnTo>
                    <a:lnTo>
                      <a:pt x="0" y="22369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1829289" y="4935883"/>
                <a:ext cx="11184" cy="11185"/>
              </a:xfrm>
              <a:custGeom>
                <a:avLst/>
                <a:gdLst/>
                <a:ahLst/>
                <a:cxnLst/>
                <a:rect l="0" t="0" r="0" b="0"/>
                <a:pathLst>
                  <a:path w="11184" h="11185">
                    <a:moveTo>
                      <a:pt x="11183" y="11184"/>
                    </a:moveTo>
                    <a:lnTo>
                      <a:pt x="0" y="0"/>
                    </a:lnTo>
                  </a:path>
                </a:pathLst>
              </a:custGeom>
              <a:ln w="4047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1896393" y="5193116"/>
                <a:ext cx="11184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184" h="1">
                    <a:moveTo>
                      <a:pt x="11183" y="0"/>
                    </a:moveTo>
                    <a:lnTo>
                      <a:pt x="0" y="0"/>
                    </a:lnTo>
                  </a:path>
                </a:pathLst>
              </a:custGeom>
              <a:ln w="4047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2108889" y="4902331"/>
                <a:ext cx="1" cy="402626"/>
              </a:xfrm>
              <a:custGeom>
                <a:avLst/>
                <a:gdLst/>
                <a:ahLst/>
                <a:cxnLst/>
                <a:rect l="0" t="0" r="0" b="0"/>
                <a:pathLst>
                  <a:path w="1" h="402626">
                    <a:moveTo>
                      <a:pt x="0" y="0"/>
                    </a:moveTo>
                    <a:lnTo>
                      <a:pt x="0" y="57515"/>
                    </a:lnTo>
                    <a:lnTo>
                      <a:pt x="0" y="121820"/>
                    </a:lnTo>
                    <a:lnTo>
                      <a:pt x="0" y="175964"/>
                    </a:lnTo>
                    <a:lnTo>
                      <a:pt x="0" y="237295"/>
                    </a:lnTo>
                    <a:lnTo>
                      <a:pt x="0" y="296752"/>
                    </a:lnTo>
                    <a:lnTo>
                      <a:pt x="0" y="361092"/>
                    </a:lnTo>
                    <a:lnTo>
                      <a:pt x="0" y="402625"/>
                    </a:lnTo>
                  </a:path>
                </a:pathLst>
              </a:custGeom>
              <a:ln w="4047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2201906" y="4902331"/>
                <a:ext cx="229992" cy="365782"/>
              </a:xfrm>
              <a:custGeom>
                <a:avLst/>
                <a:gdLst/>
                <a:ahLst/>
                <a:cxnLst/>
                <a:rect l="0" t="0" r="0" b="0"/>
                <a:pathLst>
                  <a:path w="229992" h="365782">
                    <a:moveTo>
                      <a:pt x="108296" y="0"/>
                    </a:moveTo>
                    <a:lnTo>
                      <a:pt x="82752" y="10171"/>
                    </a:lnTo>
                    <a:lnTo>
                      <a:pt x="67533" y="21504"/>
                    </a:lnTo>
                    <a:lnTo>
                      <a:pt x="32202" y="79194"/>
                    </a:lnTo>
                    <a:lnTo>
                      <a:pt x="8419" y="143180"/>
                    </a:lnTo>
                    <a:lnTo>
                      <a:pt x="0" y="181602"/>
                    </a:lnTo>
                    <a:lnTo>
                      <a:pt x="820" y="224468"/>
                    </a:lnTo>
                    <a:lnTo>
                      <a:pt x="15670" y="289415"/>
                    </a:lnTo>
                    <a:lnTo>
                      <a:pt x="27692" y="322688"/>
                    </a:lnTo>
                    <a:lnTo>
                      <a:pt x="39748" y="340587"/>
                    </a:lnTo>
                    <a:lnTo>
                      <a:pt x="56705" y="353513"/>
                    </a:lnTo>
                    <a:lnTo>
                      <a:pt x="77910" y="362157"/>
                    </a:lnTo>
                    <a:lnTo>
                      <a:pt x="116552" y="365781"/>
                    </a:lnTo>
                    <a:lnTo>
                      <a:pt x="140546" y="362225"/>
                    </a:lnTo>
                    <a:lnTo>
                      <a:pt x="160323" y="353188"/>
                    </a:lnTo>
                    <a:lnTo>
                      <a:pt x="193271" y="327136"/>
                    </a:lnTo>
                    <a:lnTo>
                      <a:pt x="216180" y="299484"/>
                    </a:lnTo>
                    <a:lnTo>
                      <a:pt x="224591" y="275183"/>
                    </a:lnTo>
                    <a:lnTo>
                      <a:pt x="229991" y="219080"/>
                    </a:lnTo>
                    <a:lnTo>
                      <a:pt x="218979" y="154129"/>
                    </a:lnTo>
                    <a:lnTo>
                      <a:pt x="210923" y="128150"/>
                    </a:lnTo>
                    <a:lnTo>
                      <a:pt x="178406" y="77245"/>
                    </a:lnTo>
                    <a:lnTo>
                      <a:pt x="160581" y="62084"/>
                    </a:lnTo>
                    <a:lnTo>
                      <a:pt x="108296" y="33552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2634538" y="4991803"/>
                <a:ext cx="89474" cy="22369"/>
              </a:xfrm>
              <a:custGeom>
                <a:avLst/>
                <a:gdLst/>
                <a:ahLst/>
                <a:cxnLst/>
                <a:rect l="0" t="0" r="0" b="0"/>
                <a:pathLst>
                  <a:path w="89474" h="22369">
                    <a:moveTo>
                      <a:pt x="89473" y="0"/>
                    </a:moveTo>
                    <a:lnTo>
                      <a:pt x="27043" y="17834"/>
                    </a:lnTo>
                    <a:lnTo>
                      <a:pt x="0" y="22368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2623354" y="5092459"/>
                <a:ext cx="134210" cy="22369"/>
              </a:xfrm>
              <a:custGeom>
                <a:avLst/>
                <a:gdLst/>
                <a:ahLst/>
                <a:cxnLst/>
                <a:rect l="0" t="0" r="0" b="0"/>
                <a:pathLst>
                  <a:path w="134210" h="22369">
                    <a:moveTo>
                      <a:pt x="134209" y="0"/>
                    </a:moveTo>
                    <a:lnTo>
                      <a:pt x="88859" y="3314"/>
                    </a:lnTo>
                    <a:lnTo>
                      <a:pt x="25629" y="19346"/>
                    </a:lnTo>
                    <a:lnTo>
                      <a:pt x="0" y="22368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3059532" y="4701019"/>
                <a:ext cx="276726" cy="523567"/>
              </a:xfrm>
              <a:custGeom>
                <a:avLst/>
                <a:gdLst/>
                <a:ahLst/>
                <a:cxnLst/>
                <a:rect l="0" t="0" r="0" b="0"/>
                <a:pathLst>
                  <a:path w="276726" h="523567">
                    <a:moveTo>
                      <a:pt x="156576" y="0"/>
                    </a:moveTo>
                    <a:lnTo>
                      <a:pt x="89299" y="67276"/>
                    </a:lnTo>
                    <a:lnTo>
                      <a:pt x="53676" y="96962"/>
                    </a:lnTo>
                    <a:lnTo>
                      <a:pt x="48211" y="98193"/>
                    </a:lnTo>
                    <a:lnTo>
                      <a:pt x="45810" y="95286"/>
                    </a:lnTo>
                    <a:lnTo>
                      <a:pt x="45452" y="89620"/>
                    </a:lnTo>
                    <a:lnTo>
                      <a:pt x="56822" y="63834"/>
                    </a:lnTo>
                    <a:lnTo>
                      <a:pt x="81869" y="38519"/>
                    </a:lnTo>
                    <a:lnTo>
                      <a:pt x="105562" y="29546"/>
                    </a:lnTo>
                    <a:lnTo>
                      <a:pt x="161273" y="23786"/>
                    </a:lnTo>
                    <a:lnTo>
                      <a:pt x="187245" y="29625"/>
                    </a:lnTo>
                    <a:lnTo>
                      <a:pt x="199390" y="34662"/>
                    </a:lnTo>
                    <a:lnTo>
                      <a:pt x="216199" y="50200"/>
                    </a:lnTo>
                    <a:lnTo>
                      <a:pt x="222420" y="59563"/>
                    </a:lnTo>
                    <a:lnTo>
                      <a:pt x="226020" y="83221"/>
                    </a:lnTo>
                    <a:lnTo>
                      <a:pt x="218205" y="138911"/>
                    </a:lnTo>
                    <a:lnTo>
                      <a:pt x="202313" y="177023"/>
                    </a:lnTo>
                    <a:lnTo>
                      <a:pt x="175927" y="205990"/>
                    </a:lnTo>
                    <a:lnTo>
                      <a:pt x="144498" y="224376"/>
                    </a:lnTo>
                    <a:lnTo>
                      <a:pt x="142311" y="227872"/>
                    </a:lnTo>
                    <a:lnTo>
                      <a:pt x="145823" y="230203"/>
                    </a:lnTo>
                    <a:lnTo>
                      <a:pt x="181238" y="239880"/>
                    </a:lnTo>
                    <a:lnTo>
                      <a:pt x="207239" y="256095"/>
                    </a:lnTo>
                    <a:lnTo>
                      <a:pt x="253370" y="298468"/>
                    </a:lnTo>
                    <a:lnTo>
                      <a:pt x="269895" y="332550"/>
                    </a:lnTo>
                    <a:lnTo>
                      <a:pt x="276725" y="380067"/>
                    </a:lnTo>
                    <a:lnTo>
                      <a:pt x="270103" y="441616"/>
                    </a:lnTo>
                    <a:lnTo>
                      <a:pt x="263781" y="467176"/>
                    </a:lnTo>
                    <a:lnTo>
                      <a:pt x="250202" y="487648"/>
                    </a:lnTo>
                    <a:lnTo>
                      <a:pt x="231739" y="503789"/>
                    </a:lnTo>
                    <a:lnTo>
                      <a:pt x="211107" y="515105"/>
                    </a:lnTo>
                    <a:lnTo>
                      <a:pt x="157314" y="523566"/>
                    </a:lnTo>
                    <a:lnTo>
                      <a:pt x="91459" y="521924"/>
                    </a:lnTo>
                    <a:lnTo>
                      <a:pt x="30216" y="515938"/>
                    </a:lnTo>
                    <a:lnTo>
                      <a:pt x="0" y="514465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2824017" y="4650345"/>
                <a:ext cx="149270" cy="265594"/>
              </a:xfrm>
              <a:custGeom>
                <a:avLst/>
                <a:gdLst/>
                <a:ahLst/>
                <a:cxnLst/>
                <a:rect l="0" t="0" r="0" b="0"/>
                <a:pathLst>
                  <a:path w="149270" h="265594">
                    <a:moveTo>
                      <a:pt x="134858" y="5937"/>
                    </a:moveTo>
                    <a:lnTo>
                      <a:pt x="117047" y="0"/>
                    </a:lnTo>
                    <a:lnTo>
                      <a:pt x="98361" y="399"/>
                    </a:lnTo>
                    <a:lnTo>
                      <a:pt x="77629" y="5961"/>
                    </a:lnTo>
                    <a:lnTo>
                      <a:pt x="37257" y="29783"/>
                    </a:lnTo>
                    <a:lnTo>
                      <a:pt x="4982" y="64359"/>
                    </a:lnTo>
                    <a:lnTo>
                      <a:pt x="1052" y="74709"/>
                    </a:lnTo>
                    <a:lnTo>
                      <a:pt x="0" y="96151"/>
                    </a:lnTo>
                    <a:lnTo>
                      <a:pt x="5188" y="103360"/>
                    </a:lnTo>
                    <a:lnTo>
                      <a:pt x="13616" y="108166"/>
                    </a:lnTo>
                    <a:lnTo>
                      <a:pt x="49228" y="114930"/>
                    </a:lnTo>
                    <a:lnTo>
                      <a:pt x="99856" y="123153"/>
                    </a:lnTo>
                    <a:lnTo>
                      <a:pt x="128491" y="139115"/>
                    </a:lnTo>
                    <a:lnTo>
                      <a:pt x="141556" y="155842"/>
                    </a:lnTo>
                    <a:lnTo>
                      <a:pt x="146779" y="165522"/>
                    </a:lnTo>
                    <a:lnTo>
                      <a:pt x="149269" y="189532"/>
                    </a:lnTo>
                    <a:lnTo>
                      <a:pt x="140743" y="239511"/>
                    </a:lnTo>
                    <a:lnTo>
                      <a:pt x="135053" y="248640"/>
                    </a:lnTo>
                    <a:lnTo>
                      <a:pt x="118790" y="262097"/>
                    </a:lnTo>
                    <a:lnTo>
                      <a:pt x="95822" y="265593"/>
                    </a:lnTo>
                    <a:lnTo>
                      <a:pt x="36195" y="255803"/>
                    </a:lnTo>
                    <a:lnTo>
                      <a:pt x="650" y="251986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2891771" y="4600362"/>
                <a:ext cx="11185" cy="313154"/>
              </a:xfrm>
              <a:custGeom>
                <a:avLst/>
                <a:gdLst/>
                <a:ahLst/>
                <a:cxnLst/>
                <a:rect l="0" t="0" r="0" b="0"/>
                <a:pathLst>
                  <a:path w="11185" h="313154">
                    <a:moveTo>
                      <a:pt x="11184" y="0"/>
                    </a:moveTo>
                    <a:lnTo>
                      <a:pt x="2332" y="39812"/>
                    </a:lnTo>
                    <a:lnTo>
                      <a:pt x="461" y="100374"/>
                    </a:lnTo>
                    <a:lnTo>
                      <a:pt x="7777" y="164483"/>
                    </a:lnTo>
                    <a:lnTo>
                      <a:pt x="10175" y="217463"/>
                    </a:lnTo>
                    <a:lnTo>
                      <a:pt x="7671" y="281088"/>
                    </a:lnTo>
                    <a:lnTo>
                      <a:pt x="0" y="313153"/>
                    </a:lnTo>
                  </a:path>
                </a:pathLst>
              </a:custGeom>
              <a:ln w="4047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2651002" y="4444572"/>
                <a:ext cx="855734" cy="943514"/>
              </a:xfrm>
              <a:custGeom>
                <a:avLst/>
                <a:gdLst/>
                <a:ahLst/>
                <a:cxnLst/>
                <a:rect l="0" t="0" r="0" b="0"/>
                <a:pathLst>
                  <a:path w="855734" h="943514">
                    <a:moveTo>
                      <a:pt x="509186" y="77502"/>
                    </a:moveTo>
                    <a:lnTo>
                      <a:pt x="451956" y="58426"/>
                    </a:lnTo>
                    <a:lnTo>
                      <a:pt x="404957" y="47177"/>
                    </a:lnTo>
                    <a:lnTo>
                      <a:pt x="362735" y="48220"/>
                    </a:lnTo>
                    <a:lnTo>
                      <a:pt x="303936" y="59705"/>
                    </a:lnTo>
                    <a:lnTo>
                      <a:pt x="238012" y="73941"/>
                    </a:lnTo>
                    <a:lnTo>
                      <a:pt x="174775" y="92436"/>
                    </a:lnTo>
                    <a:lnTo>
                      <a:pt x="130391" y="116259"/>
                    </a:lnTo>
                    <a:lnTo>
                      <a:pt x="65755" y="174488"/>
                    </a:lnTo>
                    <a:lnTo>
                      <a:pt x="30464" y="234738"/>
                    </a:lnTo>
                    <a:lnTo>
                      <a:pt x="15114" y="267826"/>
                    </a:lnTo>
                    <a:lnTo>
                      <a:pt x="3803" y="332429"/>
                    </a:lnTo>
                    <a:lnTo>
                      <a:pt x="0" y="356077"/>
                    </a:lnTo>
                    <a:lnTo>
                      <a:pt x="4370" y="408264"/>
                    </a:lnTo>
                    <a:lnTo>
                      <a:pt x="11538" y="465793"/>
                    </a:lnTo>
                    <a:lnTo>
                      <a:pt x="28523" y="524448"/>
                    </a:lnTo>
                    <a:lnTo>
                      <a:pt x="48188" y="587172"/>
                    </a:lnTo>
                    <a:lnTo>
                      <a:pt x="87117" y="648612"/>
                    </a:lnTo>
                    <a:lnTo>
                      <a:pt x="115629" y="697966"/>
                    </a:lnTo>
                    <a:lnTo>
                      <a:pt x="166303" y="759834"/>
                    </a:lnTo>
                    <a:lnTo>
                      <a:pt x="218406" y="824287"/>
                    </a:lnTo>
                    <a:lnTo>
                      <a:pt x="276530" y="878875"/>
                    </a:lnTo>
                    <a:lnTo>
                      <a:pt x="341619" y="917810"/>
                    </a:lnTo>
                    <a:lnTo>
                      <a:pt x="400685" y="938379"/>
                    </a:lnTo>
                    <a:lnTo>
                      <a:pt x="427411" y="943513"/>
                    </a:lnTo>
                    <a:lnTo>
                      <a:pt x="492296" y="939555"/>
                    </a:lnTo>
                    <a:lnTo>
                      <a:pt x="553171" y="926623"/>
                    </a:lnTo>
                    <a:lnTo>
                      <a:pt x="608500" y="907492"/>
                    </a:lnTo>
                    <a:lnTo>
                      <a:pt x="672093" y="856773"/>
                    </a:lnTo>
                    <a:lnTo>
                      <a:pt x="731458" y="801815"/>
                    </a:lnTo>
                    <a:lnTo>
                      <a:pt x="777478" y="740441"/>
                    </a:lnTo>
                    <a:lnTo>
                      <a:pt x="791216" y="721332"/>
                    </a:lnTo>
                    <a:lnTo>
                      <a:pt x="814220" y="660152"/>
                    </a:lnTo>
                    <a:lnTo>
                      <a:pt x="842287" y="599980"/>
                    </a:lnTo>
                    <a:lnTo>
                      <a:pt x="851860" y="557475"/>
                    </a:lnTo>
                    <a:lnTo>
                      <a:pt x="855094" y="498582"/>
                    </a:lnTo>
                    <a:lnTo>
                      <a:pt x="855733" y="439083"/>
                    </a:lnTo>
                    <a:lnTo>
                      <a:pt x="852546" y="376150"/>
                    </a:lnTo>
                    <a:lnTo>
                      <a:pt x="840318" y="310192"/>
                    </a:lnTo>
                    <a:lnTo>
                      <a:pt x="817007" y="249297"/>
                    </a:lnTo>
                    <a:lnTo>
                      <a:pt x="785156" y="192717"/>
                    </a:lnTo>
                    <a:lnTo>
                      <a:pt x="732388" y="126180"/>
                    </a:lnTo>
                    <a:lnTo>
                      <a:pt x="672164" y="64409"/>
                    </a:lnTo>
                    <a:lnTo>
                      <a:pt x="610930" y="31487"/>
                    </a:lnTo>
                    <a:lnTo>
                      <a:pt x="553907" y="8166"/>
                    </a:lnTo>
                    <a:lnTo>
                      <a:pt x="494683" y="1866"/>
                    </a:lnTo>
                    <a:lnTo>
                      <a:pt x="431157" y="0"/>
                    </a:lnTo>
                    <a:lnTo>
                      <a:pt x="366652" y="2683"/>
                    </a:lnTo>
                    <a:lnTo>
                      <a:pt x="341425" y="10397"/>
                    </a:lnTo>
                  </a:path>
                </a:pathLst>
              </a:custGeom>
              <a:ln w="4047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4" name="Group 173"/>
          <p:cNvGrpSpPr/>
          <p:nvPr/>
        </p:nvGrpSpPr>
        <p:grpSpPr>
          <a:xfrm>
            <a:off x="3608335" y="3661097"/>
            <a:ext cx="2757437" cy="1290619"/>
            <a:chOff x="3608335" y="3661097"/>
            <a:chExt cx="2757437" cy="1290619"/>
          </a:xfrm>
        </p:grpSpPr>
        <p:grpSp>
          <p:nvGrpSpPr>
            <p:cNvPr id="159" name="Group 158"/>
            <p:cNvGrpSpPr/>
            <p:nvPr/>
          </p:nvGrpSpPr>
          <p:grpSpPr>
            <a:xfrm>
              <a:off x="3608335" y="3661097"/>
              <a:ext cx="2155421" cy="417428"/>
              <a:chOff x="3608335" y="3661097"/>
              <a:chExt cx="2155421" cy="417428"/>
            </a:xfrm>
          </p:grpSpPr>
          <p:sp>
            <p:nvSpPr>
              <p:cNvPr id="150" name="Freeform 149"/>
              <p:cNvSpPr/>
              <p:nvPr/>
            </p:nvSpPr>
            <p:spPr>
              <a:xfrm>
                <a:off x="3608335" y="3666526"/>
                <a:ext cx="221293" cy="411999"/>
              </a:xfrm>
              <a:custGeom>
                <a:avLst/>
                <a:gdLst/>
                <a:ahLst/>
                <a:cxnLst/>
                <a:rect l="0" t="0" r="0" b="0"/>
                <a:pathLst>
                  <a:path w="221293" h="411999">
                    <a:moveTo>
                      <a:pt x="126365" y="0"/>
                    </a:moveTo>
                    <a:lnTo>
                      <a:pt x="108737" y="20265"/>
                    </a:lnTo>
                    <a:lnTo>
                      <a:pt x="84160" y="60989"/>
                    </a:lnTo>
                    <a:lnTo>
                      <a:pt x="48299" y="100821"/>
                    </a:lnTo>
                    <a:lnTo>
                      <a:pt x="45315" y="102812"/>
                    </a:lnTo>
                    <a:lnTo>
                      <a:pt x="45964" y="100184"/>
                    </a:lnTo>
                    <a:lnTo>
                      <a:pt x="87663" y="34517"/>
                    </a:lnTo>
                    <a:lnTo>
                      <a:pt x="106527" y="18418"/>
                    </a:lnTo>
                    <a:lnTo>
                      <a:pt x="117095" y="12278"/>
                    </a:lnTo>
                    <a:lnTo>
                      <a:pt x="139385" y="8973"/>
                    </a:lnTo>
                    <a:lnTo>
                      <a:pt x="150866" y="9937"/>
                    </a:lnTo>
                    <a:lnTo>
                      <a:pt x="170655" y="21557"/>
                    </a:lnTo>
                    <a:lnTo>
                      <a:pt x="179623" y="30192"/>
                    </a:lnTo>
                    <a:lnTo>
                      <a:pt x="184284" y="41223"/>
                    </a:lnTo>
                    <a:lnTo>
                      <a:pt x="185769" y="112010"/>
                    </a:lnTo>
                    <a:lnTo>
                      <a:pt x="184391" y="182437"/>
                    </a:lnTo>
                    <a:lnTo>
                      <a:pt x="172790" y="248499"/>
                    </a:lnTo>
                    <a:lnTo>
                      <a:pt x="151503" y="312332"/>
                    </a:lnTo>
                    <a:lnTo>
                      <a:pt x="114164" y="375131"/>
                    </a:lnTo>
                    <a:lnTo>
                      <a:pt x="97210" y="392176"/>
                    </a:lnTo>
                    <a:lnTo>
                      <a:pt x="76492" y="404146"/>
                    </a:lnTo>
                    <a:lnTo>
                      <a:pt x="36291" y="411998"/>
                    </a:lnTo>
                    <a:lnTo>
                      <a:pt x="25445" y="409145"/>
                    </a:lnTo>
                    <a:lnTo>
                      <a:pt x="16895" y="403288"/>
                    </a:lnTo>
                    <a:lnTo>
                      <a:pt x="9877" y="395428"/>
                    </a:lnTo>
                    <a:lnTo>
                      <a:pt x="2080" y="372631"/>
                    </a:lnTo>
                    <a:lnTo>
                      <a:pt x="0" y="359168"/>
                    </a:lnTo>
                    <a:lnTo>
                      <a:pt x="4721" y="337179"/>
                    </a:lnTo>
                    <a:lnTo>
                      <a:pt x="29237" y="301576"/>
                    </a:lnTo>
                    <a:lnTo>
                      <a:pt x="37882" y="297296"/>
                    </a:lnTo>
                    <a:lnTo>
                      <a:pt x="58034" y="296056"/>
                    </a:lnTo>
                    <a:lnTo>
                      <a:pt x="124268" y="309476"/>
                    </a:lnTo>
                    <a:lnTo>
                      <a:pt x="193860" y="328813"/>
                    </a:lnTo>
                    <a:lnTo>
                      <a:pt x="221292" y="332244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3841492" y="3702124"/>
                <a:ext cx="154257" cy="331798"/>
              </a:xfrm>
              <a:custGeom>
                <a:avLst/>
                <a:gdLst/>
                <a:ahLst/>
                <a:cxnLst/>
                <a:rect l="0" t="0" r="0" b="0"/>
                <a:pathLst>
                  <a:path w="154257" h="331798">
                    <a:moveTo>
                      <a:pt x="154256" y="0"/>
                    </a:moveTo>
                    <a:lnTo>
                      <a:pt x="87392" y="60988"/>
                    </a:lnTo>
                    <a:lnTo>
                      <a:pt x="64128" y="95418"/>
                    </a:lnTo>
                    <a:lnTo>
                      <a:pt x="45369" y="127154"/>
                    </a:lnTo>
                    <a:lnTo>
                      <a:pt x="26627" y="156773"/>
                    </a:lnTo>
                    <a:lnTo>
                      <a:pt x="5656" y="215234"/>
                    </a:lnTo>
                    <a:lnTo>
                      <a:pt x="2995" y="258753"/>
                    </a:lnTo>
                    <a:lnTo>
                      <a:pt x="11289" y="302411"/>
                    </a:lnTo>
                    <a:lnTo>
                      <a:pt x="23036" y="323819"/>
                    </a:lnTo>
                    <a:lnTo>
                      <a:pt x="31179" y="329264"/>
                    </a:lnTo>
                    <a:lnTo>
                      <a:pt x="50774" y="331797"/>
                    </a:lnTo>
                    <a:lnTo>
                      <a:pt x="84042" y="325811"/>
                    </a:lnTo>
                    <a:lnTo>
                      <a:pt x="112650" y="309389"/>
                    </a:lnTo>
                    <a:lnTo>
                      <a:pt x="137827" y="281524"/>
                    </a:lnTo>
                    <a:lnTo>
                      <a:pt x="146954" y="256085"/>
                    </a:lnTo>
                    <a:lnTo>
                      <a:pt x="149388" y="241918"/>
                    </a:lnTo>
                    <a:lnTo>
                      <a:pt x="145061" y="219146"/>
                    </a:lnTo>
                    <a:lnTo>
                      <a:pt x="140216" y="209382"/>
                    </a:lnTo>
                    <a:lnTo>
                      <a:pt x="124284" y="195017"/>
                    </a:lnTo>
                    <a:lnTo>
                      <a:pt x="114499" y="189340"/>
                    </a:lnTo>
                    <a:lnTo>
                      <a:pt x="104019" y="188193"/>
                    </a:lnTo>
                    <a:lnTo>
                      <a:pt x="47098" y="205716"/>
                    </a:lnTo>
                    <a:lnTo>
                      <a:pt x="0" y="237316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4066943" y="3986904"/>
                <a:ext cx="11867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867" h="1">
                    <a:moveTo>
                      <a:pt x="11866" y="0"/>
                    </a:moveTo>
                    <a:lnTo>
                      <a:pt x="0" y="0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4129897" y="3698623"/>
                <a:ext cx="180663" cy="371342"/>
              </a:xfrm>
              <a:custGeom>
                <a:avLst/>
                <a:gdLst/>
                <a:ahLst/>
                <a:cxnLst/>
                <a:rect l="0" t="0" r="0" b="0"/>
                <a:pathLst>
                  <a:path w="180663" h="371342">
                    <a:moveTo>
                      <a:pt x="174363" y="110293"/>
                    </a:moveTo>
                    <a:lnTo>
                      <a:pt x="177879" y="62179"/>
                    </a:lnTo>
                    <a:lnTo>
                      <a:pt x="180662" y="50530"/>
                    </a:lnTo>
                    <a:lnTo>
                      <a:pt x="178562" y="40127"/>
                    </a:lnTo>
                    <a:lnTo>
                      <a:pt x="165682" y="21537"/>
                    </a:lnTo>
                    <a:lnTo>
                      <a:pt x="136193" y="2546"/>
                    </a:lnTo>
                    <a:lnTo>
                      <a:pt x="110375" y="0"/>
                    </a:lnTo>
                    <a:lnTo>
                      <a:pt x="83957" y="4582"/>
                    </a:lnTo>
                    <a:lnTo>
                      <a:pt x="52943" y="23304"/>
                    </a:lnTo>
                    <a:lnTo>
                      <a:pt x="21925" y="53316"/>
                    </a:lnTo>
                    <a:lnTo>
                      <a:pt x="8610" y="75741"/>
                    </a:lnTo>
                    <a:lnTo>
                      <a:pt x="0" y="116902"/>
                    </a:lnTo>
                    <a:lnTo>
                      <a:pt x="3749" y="156199"/>
                    </a:lnTo>
                    <a:lnTo>
                      <a:pt x="13276" y="177280"/>
                    </a:lnTo>
                    <a:lnTo>
                      <a:pt x="19508" y="186593"/>
                    </a:lnTo>
                    <a:lnTo>
                      <a:pt x="28937" y="192802"/>
                    </a:lnTo>
                    <a:lnTo>
                      <a:pt x="53476" y="199701"/>
                    </a:lnTo>
                    <a:lnTo>
                      <a:pt x="78446" y="195735"/>
                    </a:lnTo>
                    <a:lnTo>
                      <a:pt x="90642" y="190986"/>
                    </a:lnTo>
                    <a:lnTo>
                      <a:pt x="107709" y="175162"/>
                    </a:lnTo>
                    <a:lnTo>
                      <a:pt x="135706" y="132775"/>
                    </a:lnTo>
                    <a:lnTo>
                      <a:pt x="140681" y="131873"/>
                    </a:lnTo>
                    <a:lnTo>
                      <a:pt x="143998" y="137864"/>
                    </a:lnTo>
                    <a:lnTo>
                      <a:pt x="149321" y="194845"/>
                    </a:lnTo>
                    <a:lnTo>
                      <a:pt x="143944" y="250341"/>
                    </a:lnTo>
                    <a:lnTo>
                      <a:pt x="139788" y="317360"/>
                    </a:lnTo>
                    <a:lnTo>
                      <a:pt x="138765" y="371341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4375455" y="3728330"/>
                <a:ext cx="186719" cy="332213"/>
              </a:xfrm>
              <a:custGeom>
                <a:avLst/>
                <a:gdLst/>
                <a:ahLst/>
                <a:cxnLst/>
                <a:rect l="0" t="0" r="0" b="0"/>
                <a:pathLst>
                  <a:path w="186719" h="332213">
                    <a:moveTo>
                      <a:pt x="166121" y="9392"/>
                    </a:moveTo>
                    <a:lnTo>
                      <a:pt x="123882" y="0"/>
                    </a:lnTo>
                    <a:lnTo>
                      <a:pt x="84608" y="1775"/>
                    </a:lnTo>
                    <a:lnTo>
                      <a:pt x="35902" y="14186"/>
                    </a:lnTo>
                    <a:lnTo>
                      <a:pt x="26572" y="20498"/>
                    </a:lnTo>
                    <a:lnTo>
                      <a:pt x="12689" y="38060"/>
                    </a:lnTo>
                    <a:lnTo>
                      <a:pt x="9155" y="62564"/>
                    </a:lnTo>
                    <a:lnTo>
                      <a:pt x="11330" y="121267"/>
                    </a:lnTo>
                    <a:lnTo>
                      <a:pt x="18006" y="161637"/>
                    </a:lnTo>
                    <a:lnTo>
                      <a:pt x="22551" y="167581"/>
                    </a:lnTo>
                    <a:lnTo>
                      <a:pt x="28218" y="168906"/>
                    </a:lnTo>
                    <a:lnTo>
                      <a:pt x="88012" y="154717"/>
                    </a:lnTo>
                    <a:lnTo>
                      <a:pt x="102182" y="153738"/>
                    </a:lnTo>
                    <a:lnTo>
                      <a:pt x="124959" y="159683"/>
                    </a:lnTo>
                    <a:lnTo>
                      <a:pt x="161066" y="184985"/>
                    </a:lnTo>
                    <a:lnTo>
                      <a:pt x="179272" y="213916"/>
                    </a:lnTo>
                    <a:lnTo>
                      <a:pt x="186718" y="253838"/>
                    </a:lnTo>
                    <a:lnTo>
                      <a:pt x="182624" y="292768"/>
                    </a:lnTo>
                    <a:lnTo>
                      <a:pt x="177123" y="302465"/>
                    </a:lnTo>
                    <a:lnTo>
                      <a:pt x="160463" y="316754"/>
                    </a:lnTo>
                    <a:lnTo>
                      <a:pt x="122548" y="332212"/>
                    </a:lnTo>
                    <a:lnTo>
                      <a:pt x="62489" y="331618"/>
                    </a:lnTo>
                    <a:lnTo>
                      <a:pt x="20859" y="328998"/>
                    </a:lnTo>
                    <a:lnTo>
                      <a:pt x="13906" y="326618"/>
                    </a:lnTo>
                    <a:lnTo>
                      <a:pt x="0" y="317903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4683966" y="3733860"/>
                <a:ext cx="429801" cy="217447"/>
              </a:xfrm>
              <a:custGeom>
                <a:avLst/>
                <a:gdLst/>
                <a:ahLst/>
                <a:cxnLst/>
                <a:rect l="0" t="0" r="0" b="0"/>
                <a:pathLst>
                  <a:path w="429801" h="217447">
                    <a:moveTo>
                      <a:pt x="0" y="98788"/>
                    </a:moveTo>
                    <a:lnTo>
                      <a:pt x="12598" y="111386"/>
                    </a:lnTo>
                    <a:lnTo>
                      <a:pt x="20265" y="113779"/>
                    </a:lnTo>
                    <a:lnTo>
                      <a:pt x="78600" y="111326"/>
                    </a:lnTo>
                    <a:lnTo>
                      <a:pt x="140434" y="110787"/>
                    </a:lnTo>
                    <a:lnTo>
                      <a:pt x="211245" y="110680"/>
                    </a:lnTo>
                    <a:lnTo>
                      <a:pt x="276407" y="110659"/>
                    </a:lnTo>
                    <a:lnTo>
                      <a:pt x="340062" y="110655"/>
                    </a:lnTo>
                    <a:lnTo>
                      <a:pt x="403419" y="110654"/>
                    </a:lnTo>
                    <a:lnTo>
                      <a:pt x="419246" y="110654"/>
                    </a:lnTo>
                    <a:lnTo>
                      <a:pt x="427161" y="108017"/>
                    </a:lnTo>
                    <a:lnTo>
                      <a:pt x="429800" y="103623"/>
                    </a:lnTo>
                    <a:lnTo>
                      <a:pt x="428923" y="98056"/>
                    </a:lnTo>
                    <a:lnTo>
                      <a:pt x="415090" y="77623"/>
                    </a:lnTo>
                    <a:lnTo>
                      <a:pt x="351556" y="34323"/>
                    </a:lnTo>
                    <a:lnTo>
                      <a:pt x="292303" y="47"/>
                    </a:lnTo>
                    <a:lnTo>
                      <a:pt x="293750" y="0"/>
                    </a:lnTo>
                    <a:lnTo>
                      <a:pt x="298670" y="1287"/>
                    </a:lnTo>
                    <a:lnTo>
                      <a:pt x="365599" y="42450"/>
                    </a:lnTo>
                    <a:lnTo>
                      <a:pt x="399040" y="71692"/>
                    </a:lnTo>
                    <a:lnTo>
                      <a:pt x="403142" y="80724"/>
                    </a:lnTo>
                    <a:lnTo>
                      <a:pt x="404185" y="101307"/>
                    </a:lnTo>
                    <a:lnTo>
                      <a:pt x="396738" y="120123"/>
                    </a:lnTo>
                    <a:lnTo>
                      <a:pt x="355386" y="182680"/>
                    </a:lnTo>
                    <a:lnTo>
                      <a:pt x="332243" y="217446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5248557" y="3661097"/>
                <a:ext cx="289748" cy="381387"/>
              </a:xfrm>
              <a:custGeom>
                <a:avLst/>
                <a:gdLst/>
                <a:ahLst/>
                <a:cxnLst/>
                <a:rect l="0" t="0" r="0" b="0"/>
                <a:pathLst>
                  <a:path w="289748" h="381387">
                    <a:moveTo>
                      <a:pt x="88028" y="17295"/>
                    </a:moveTo>
                    <a:lnTo>
                      <a:pt x="57023" y="78013"/>
                    </a:lnTo>
                    <a:lnTo>
                      <a:pt x="48759" y="100974"/>
                    </a:lnTo>
                    <a:lnTo>
                      <a:pt x="43391" y="104723"/>
                    </a:lnTo>
                    <a:lnTo>
                      <a:pt x="37175" y="103268"/>
                    </a:lnTo>
                    <a:lnTo>
                      <a:pt x="30394" y="98342"/>
                    </a:lnTo>
                    <a:lnTo>
                      <a:pt x="27193" y="91103"/>
                    </a:lnTo>
                    <a:lnTo>
                      <a:pt x="27151" y="72512"/>
                    </a:lnTo>
                    <a:lnTo>
                      <a:pt x="35043" y="54581"/>
                    </a:lnTo>
                    <a:lnTo>
                      <a:pt x="61595" y="15285"/>
                    </a:lnTo>
                    <a:lnTo>
                      <a:pt x="71724" y="8045"/>
                    </a:lnTo>
                    <a:lnTo>
                      <a:pt x="97043" y="0"/>
                    </a:lnTo>
                    <a:lnTo>
                      <a:pt x="134647" y="1770"/>
                    </a:lnTo>
                    <a:lnTo>
                      <a:pt x="145476" y="8264"/>
                    </a:lnTo>
                    <a:lnTo>
                      <a:pt x="164540" y="29542"/>
                    </a:lnTo>
                    <a:lnTo>
                      <a:pt x="197854" y="100390"/>
                    </a:lnTo>
                    <a:lnTo>
                      <a:pt x="204942" y="157299"/>
                    </a:lnTo>
                    <a:lnTo>
                      <a:pt x="202826" y="219324"/>
                    </a:lnTo>
                    <a:lnTo>
                      <a:pt x="190103" y="276061"/>
                    </a:lnTo>
                    <a:lnTo>
                      <a:pt x="148689" y="337372"/>
                    </a:lnTo>
                    <a:lnTo>
                      <a:pt x="140335" y="349338"/>
                    </a:lnTo>
                    <a:lnTo>
                      <a:pt x="116989" y="366149"/>
                    </a:lnTo>
                    <a:lnTo>
                      <a:pt x="89034" y="376698"/>
                    </a:lnTo>
                    <a:lnTo>
                      <a:pt x="59031" y="381386"/>
                    </a:lnTo>
                    <a:lnTo>
                      <a:pt x="31633" y="376438"/>
                    </a:lnTo>
                    <a:lnTo>
                      <a:pt x="18789" y="371427"/>
                    </a:lnTo>
                    <a:lnTo>
                      <a:pt x="10227" y="362812"/>
                    </a:lnTo>
                    <a:lnTo>
                      <a:pt x="713" y="339177"/>
                    </a:lnTo>
                    <a:lnTo>
                      <a:pt x="0" y="314610"/>
                    </a:lnTo>
                    <a:lnTo>
                      <a:pt x="1657" y="302521"/>
                    </a:lnTo>
                    <a:lnTo>
                      <a:pt x="6716" y="293143"/>
                    </a:lnTo>
                    <a:lnTo>
                      <a:pt x="22884" y="279208"/>
                    </a:lnTo>
                    <a:lnTo>
                      <a:pt x="50286" y="275651"/>
                    </a:lnTo>
                    <a:lnTo>
                      <a:pt x="108993" y="284111"/>
                    </a:lnTo>
                    <a:lnTo>
                      <a:pt x="168149" y="298478"/>
                    </a:lnTo>
                    <a:lnTo>
                      <a:pt x="213580" y="307455"/>
                    </a:lnTo>
                    <a:lnTo>
                      <a:pt x="261517" y="303529"/>
                    </a:lnTo>
                    <a:lnTo>
                      <a:pt x="289747" y="302075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5745371" y="3725856"/>
                <a:ext cx="16741" cy="320378"/>
              </a:xfrm>
              <a:custGeom>
                <a:avLst/>
                <a:gdLst/>
                <a:ahLst/>
                <a:cxnLst/>
                <a:rect l="0" t="0" r="0" b="0"/>
                <a:pathLst>
                  <a:path w="16741" h="320378">
                    <a:moveTo>
                      <a:pt x="6518" y="0"/>
                    </a:moveTo>
                    <a:lnTo>
                      <a:pt x="16735" y="66062"/>
                    </a:lnTo>
                    <a:lnTo>
                      <a:pt x="16740" y="135272"/>
                    </a:lnTo>
                    <a:lnTo>
                      <a:pt x="8928" y="201094"/>
                    </a:lnTo>
                    <a:lnTo>
                      <a:pt x="0" y="271269"/>
                    </a:lnTo>
                    <a:lnTo>
                      <a:pt x="6518" y="320377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5550170" y="3678392"/>
                <a:ext cx="213586" cy="217714"/>
              </a:xfrm>
              <a:custGeom>
                <a:avLst/>
                <a:gdLst/>
                <a:ahLst/>
                <a:cxnLst/>
                <a:rect l="0" t="0" r="0" b="0"/>
                <a:pathLst>
                  <a:path w="213586" h="217714">
                    <a:moveTo>
                      <a:pt x="213585" y="166122"/>
                    </a:moveTo>
                    <a:lnTo>
                      <a:pt x="144713" y="187680"/>
                    </a:lnTo>
                    <a:lnTo>
                      <a:pt x="83367" y="215952"/>
                    </a:lnTo>
                    <a:lnTo>
                      <a:pt x="59465" y="217713"/>
                    </a:lnTo>
                    <a:lnTo>
                      <a:pt x="47554" y="216337"/>
                    </a:lnTo>
                    <a:lnTo>
                      <a:pt x="38295" y="211465"/>
                    </a:lnTo>
                    <a:lnTo>
                      <a:pt x="24491" y="195503"/>
                    </a:lnTo>
                    <a:lnTo>
                      <a:pt x="17478" y="171709"/>
                    </a:lnTo>
                    <a:lnTo>
                      <a:pt x="15679" y="143555"/>
                    </a:lnTo>
                    <a:lnTo>
                      <a:pt x="18235" y="86026"/>
                    </a:lnTo>
                    <a:lnTo>
                      <a:pt x="4550" y="19923"/>
                    </a:lnTo>
                    <a:lnTo>
                      <a:pt x="0" y="0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3" name="Group 172"/>
            <p:cNvGrpSpPr/>
            <p:nvPr/>
          </p:nvGrpSpPr>
          <p:grpSpPr>
            <a:xfrm>
              <a:off x="3928281" y="4250723"/>
              <a:ext cx="2437491" cy="700993"/>
              <a:chOff x="3928281" y="4250723"/>
              <a:chExt cx="2437491" cy="700993"/>
            </a:xfrm>
          </p:grpSpPr>
          <p:sp>
            <p:nvSpPr>
              <p:cNvPr id="160" name="Freeform 159"/>
              <p:cNvSpPr/>
              <p:nvPr/>
            </p:nvSpPr>
            <p:spPr>
              <a:xfrm>
                <a:off x="3928281" y="4493424"/>
                <a:ext cx="292918" cy="458292"/>
              </a:xfrm>
              <a:custGeom>
                <a:avLst/>
                <a:gdLst/>
                <a:ahLst/>
                <a:cxnLst/>
                <a:rect l="0" t="0" r="0" b="0"/>
                <a:pathLst>
                  <a:path w="292918" h="458292">
                    <a:moveTo>
                      <a:pt x="103064" y="15576"/>
                    </a:moveTo>
                    <a:lnTo>
                      <a:pt x="82825" y="87060"/>
                    </a:lnTo>
                    <a:lnTo>
                      <a:pt x="57152" y="146138"/>
                    </a:lnTo>
                    <a:lnTo>
                      <a:pt x="52680" y="148762"/>
                    </a:lnTo>
                    <a:lnTo>
                      <a:pt x="49699" y="145238"/>
                    </a:lnTo>
                    <a:lnTo>
                      <a:pt x="47711" y="137615"/>
                    </a:lnTo>
                    <a:lnTo>
                      <a:pt x="51212" y="107988"/>
                    </a:lnTo>
                    <a:lnTo>
                      <a:pt x="65526" y="63861"/>
                    </a:lnTo>
                    <a:lnTo>
                      <a:pt x="99895" y="20160"/>
                    </a:lnTo>
                    <a:lnTo>
                      <a:pt x="129373" y="2285"/>
                    </a:lnTo>
                    <a:lnTo>
                      <a:pt x="151673" y="0"/>
                    </a:lnTo>
                    <a:lnTo>
                      <a:pt x="163158" y="1237"/>
                    </a:lnTo>
                    <a:lnTo>
                      <a:pt x="182949" y="13158"/>
                    </a:lnTo>
                    <a:lnTo>
                      <a:pt x="217140" y="53039"/>
                    </a:lnTo>
                    <a:lnTo>
                      <a:pt x="235014" y="99922"/>
                    </a:lnTo>
                    <a:lnTo>
                      <a:pt x="242361" y="155563"/>
                    </a:lnTo>
                    <a:lnTo>
                      <a:pt x="243525" y="223950"/>
                    </a:lnTo>
                    <a:lnTo>
                      <a:pt x="232426" y="284726"/>
                    </a:lnTo>
                    <a:lnTo>
                      <a:pt x="204186" y="355478"/>
                    </a:lnTo>
                    <a:lnTo>
                      <a:pt x="166123" y="412161"/>
                    </a:lnTo>
                    <a:lnTo>
                      <a:pt x="125189" y="444810"/>
                    </a:lnTo>
                    <a:lnTo>
                      <a:pt x="102350" y="455968"/>
                    </a:lnTo>
                    <a:lnTo>
                      <a:pt x="79016" y="458291"/>
                    </a:lnTo>
                    <a:lnTo>
                      <a:pt x="55461" y="453610"/>
                    </a:lnTo>
                    <a:lnTo>
                      <a:pt x="31807" y="442740"/>
                    </a:lnTo>
                    <a:lnTo>
                      <a:pt x="15142" y="425603"/>
                    </a:lnTo>
                    <a:lnTo>
                      <a:pt x="4659" y="403484"/>
                    </a:lnTo>
                    <a:lnTo>
                      <a:pt x="0" y="376074"/>
                    </a:lnTo>
                    <a:lnTo>
                      <a:pt x="4961" y="353345"/>
                    </a:lnTo>
                    <a:lnTo>
                      <a:pt x="9975" y="343593"/>
                    </a:lnTo>
                    <a:lnTo>
                      <a:pt x="26094" y="329240"/>
                    </a:lnTo>
                    <a:lnTo>
                      <a:pt x="47761" y="319786"/>
                    </a:lnTo>
                    <a:lnTo>
                      <a:pt x="88290" y="315781"/>
                    </a:lnTo>
                    <a:lnTo>
                      <a:pt x="150145" y="329032"/>
                    </a:lnTo>
                    <a:lnTo>
                      <a:pt x="207389" y="342740"/>
                    </a:lnTo>
                    <a:lnTo>
                      <a:pt x="251168" y="344996"/>
                    </a:lnTo>
                    <a:lnTo>
                      <a:pt x="292917" y="335953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4422918" y="4532731"/>
                <a:ext cx="35598" cy="367842"/>
              </a:xfrm>
              <a:custGeom>
                <a:avLst/>
                <a:gdLst/>
                <a:ahLst/>
                <a:cxnLst/>
                <a:rect l="0" t="0" r="0" b="0"/>
                <a:pathLst>
                  <a:path w="35598" h="367842">
                    <a:moveTo>
                      <a:pt x="35597" y="0"/>
                    </a:moveTo>
                    <a:lnTo>
                      <a:pt x="26206" y="55147"/>
                    </a:lnTo>
                    <a:lnTo>
                      <a:pt x="20949" y="109069"/>
                    </a:lnTo>
                    <a:lnTo>
                      <a:pt x="14557" y="166796"/>
                    </a:lnTo>
                    <a:lnTo>
                      <a:pt x="12663" y="222135"/>
                    </a:lnTo>
                    <a:lnTo>
                      <a:pt x="5724" y="281781"/>
                    </a:lnTo>
                    <a:lnTo>
                      <a:pt x="753" y="346075"/>
                    </a:lnTo>
                    <a:lnTo>
                      <a:pt x="0" y="367841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Freeform 161"/>
              <p:cNvSpPr/>
              <p:nvPr/>
            </p:nvSpPr>
            <p:spPr>
              <a:xfrm>
                <a:off x="4234171" y="4509000"/>
                <a:ext cx="200614" cy="241510"/>
              </a:xfrm>
              <a:custGeom>
                <a:avLst/>
                <a:gdLst/>
                <a:ahLst/>
                <a:cxnLst/>
                <a:rect l="0" t="0" r="0" b="0"/>
                <a:pathLst>
                  <a:path w="200614" h="241510">
                    <a:moveTo>
                      <a:pt x="200613" y="201719"/>
                    </a:moveTo>
                    <a:lnTo>
                      <a:pt x="152499" y="205235"/>
                    </a:lnTo>
                    <a:lnTo>
                      <a:pt x="117359" y="218142"/>
                    </a:lnTo>
                    <a:lnTo>
                      <a:pt x="70050" y="239828"/>
                    </a:lnTo>
                    <a:lnTo>
                      <a:pt x="46340" y="241509"/>
                    </a:lnTo>
                    <a:lnTo>
                      <a:pt x="34480" y="240112"/>
                    </a:lnTo>
                    <a:lnTo>
                      <a:pt x="25255" y="235225"/>
                    </a:lnTo>
                    <a:lnTo>
                      <a:pt x="11489" y="219247"/>
                    </a:lnTo>
                    <a:lnTo>
                      <a:pt x="4491" y="195446"/>
                    </a:lnTo>
                    <a:lnTo>
                      <a:pt x="0" y="130897"/>
                    </a:lnTo>
                    <a:lnTo>
                      <a:pt x="7267" y="72294"/>
                    </a:lnTo>
                    <a:lnTo>
                      <a:pt x="10070" y="21849"/>
                    </a:lnTo>
                    <a:lnTo>
                      <a:pt x="10760" y="0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4695831" y="4698853"/>
                <a:ext cx="130525" cy="23732"/>
              </a:xfrm>
              <a:custGeom>
                <a:avLst/>
                <a:gdLst/>
                <a:ahLst/>
                <a:cxnLst/>
                <a:rect l="0" t="0" r="0" b="0"/>
                <a:pathLst>
                  <a:path w="130525" h="23732">
                    <a:moveTo>
                      <a:pt x="130524" y="0"/>
                    </a:moveTo>
                    <a:lnTo>
                      <a:pt x="82410" y="3516"/>
                    </a:lnTo>
                    <a:lnTo>
                      <a:pt x="12965" y="20524"/>
                    </a:lnTo>
                    <a:lnTo>
                      <a:pt x="0" y="23731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4707697" y="4615792"/>
                <a:ext cx="11867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867" h="1">
                    <a:moveTo>
                      <a:pt x="11866" y="0"/>
                    </a:moveTo>
                    <a:lnTo>
                      <a:pt x="0" y="0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4743294" y="4817511"/>
                <a:ext cx="11867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867" h="1">
                    <a:moveTo>
                      <a:pt x="11866" y="0"/>
                    </a:moveTo>
                    <a:lnTo>
                      <a:pt x="0" y="0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4914150" y="4417648"/>
                <a:ext cx="220718" cy="485034"/>
              </a:xfrm>
              <a:custGeom>
                <a:avLst/>
                <a:gdLst/>
                <a:ahLst/>
                <a:cxnLst/>
                <a:rect l="0" t="0" r="0" b="0"/>
                <a:pathLst>
                  <a:path w="220718" h="485034">
                    <a:moveTo>
                      <a:pt x="220717" y="115083"/>
                    </a:moveTo>
                    <a:lnTo>
                      <a:pt x="201819" y="127682"/>
                    </a:lnTo>
                    <a:lnTo>
                      <a:pt x="189026" y="144415"/>
                    </a:lnTo>
                    <a:lnTo>
                      <a:pt x="141146" y="211987"/>
                    </a:lnTo>
                    <a:lnTo>
                      <a:pt x="101998" y="282507"/>
                    </a:lnTo>
                    <a:lnTo>
                      <a:pt x="76703" y="344746"/>
                    </a:lnTo>
                    <a:lnTo>
                      <a:pt x="54902" y="410721"/>
                    </a:lnTo>
                    <a:lnTo>
                      <a:pt x="49458" y="435013"/>
                    </a:lnTo>
                    <a:lnTo>
                      <a:pt x="51434" y="458993"/>
                    </a:lnTo>
                    <a:lnTo>
                      <a:pt x="56443" y="468288"/>
                    </a:lnTo>
                    <a:lnTo>
                      <a:pt x="72556" y="482132"/>
                    </a:lnTo>
                    <a:lnTo>
                      <a:pt x="82390" y="485033"/>
                    </a:lnTo>
                    <a:lnTo>
                      <a:pt x="103865" y="484740"/>
                    </a:lnTo>
                    <a:lnTo>
                      <a:pt x="138191" y="470864"/>
                    </a:lnTo>
                    <a:lnTo>
                      <a:pt x="167113" y="450052"/>
                    </a:lnTo>
                    <a:lnTo>
                      <a:pt x="186084" y="420886"/>
                    </a:lnTo>
                    <a:lnTo>
                      <a:pt x="200054" y="387195"/>
                    </a:lnTo>
                    <a:lnTo>
                      <a:pt x="201425" y="360393"/>
                    </a:lnTo>
                    <a:lnTo>
                      <a:pt x="191563" y="306515"/>
                    </a:lnTo>
                    <a:lnTo>
                      <a:pt x="174430" y="276106"/>
                    </a:lnTo>
                    <a:lnTo>
                      <a:pt x="109588" y="209930"/>
                    </a:lnTo>
                    <a:lnTo>
                      <a:pt x="43518" y="147391"/>
                    </a:lnTo>
                    <a:lnTo>
                      <a:pt x="11243" y="102567"/>
                    </a:lnTo>
                    <a:lnTo>
                      <a:pt x="2367" y="75681"/>
                    </a:lnTo>
                    <a:lnTo>
                      <a:pt x="0" y="61129"/>
                    </a:lnTo>
                    <a:lnTo>
                      <a:pt x="4402" y="37927"/>
                    </a:lnTo>
                    <a:lnTo>
                      <a:pt x="9267" y="28048"/>
                    </a:lnTo>
                    <a:lnTo>
                      <a:pt x="25220" y="13556"/>
                    </a:lnTo>
                    <a:lnTo>
                      <a:pt x="46813" y="4039"/>
                    </a:lnTo>
                    <a:lnTo>
                      <a:pt x="87302" y="0"/>
                    </a:lnTo>
                    <a:lnTo>
                      <a:pt x="112640" y="3727"/>
                    </a:lnTo>
                    <a:lnTo>
                      <a:pt x="133569" y="13294"/>
                    </a:lnTo>
                    <a:lnTo>
                      <a:pt x="156661" y="26473"/>
                    </a:lnTo>
                    <a:lnTo>
                      <a:pt x="173254" y="32023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5372183" y="4615792"/>
                <a:ext cx="94928" cy="11867"/>
              </a:xfrm>
              <a:custGeom>
                <a:avLst/>
                <a:gdLst/>
                <a:ahLst/>
                <a:cxnLst/>
                <a:rect l="0" t="0" r="0" b="0"/>
                <a:pathLst>
                  <a:path w="94928" h="11867">
                    <a:moveTo>
                      <a:pt x="94927" y="11866"/>
                    </a:moveTo>
                    <a:lnTo>
                      <a:pt x="46812" y="8350"/>
                    </a:lnTo>
                    <a:lnTo>
                      <a:pt x="0" y="0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5348452" y="4686987"/>
                <a:ext cx="118659" cy="23733"/>
              </a:xfrm>
              <a:custGeom>
                <a:avLst/>
                <a:gdLst/>
                <a:ahLst/>
                <a:cxnLst/>
                <a:rect l="0" t="0" r="0" b="0"/>
                <a:pathLst>
                  <a:path w="118659" h="23733">
                    <a:moveTo>
                      <a:pt x="118658" y="0"/>
                    </a:moveTo>
                    <a:lnTo>
                      <a:pt x="76419" y="9392"/>
                    </a:lnTo>
                    <a:lnTo>
                      <a:pt x="11005" y="21040"/>
                    </a:lnTo>
                    <a:lnTo>
                      <a:pt x="0" y="23732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5727230" y="4449671"/>
                <a:ext cx="179583" cy="216671"/>
              </a:xfrm>
              <a:custGeom>
                <a:avLst/>
                <a:gdLst/>
                <a:ahLst/>
                <a:cxnLst/>
                <a:rect l="0" t="0" r="0" b="0"/>
                <a:pathLst>
                  <a:path w="179583" h="216671">
                    <a:moveTo>
                      <a:pt x="143318" y="0"/>
                    </a:moveTo>
                    <a:lnTo>
                      <a:pt x="95203" y="3515"/>
                    </a:lnTo>
                    <a:lnTo>
                      <a:pt x="37758" y="21558"/>
                    </a:lnTo>
                    <a:lnTo>
                      <a:pt x="19055" y="34192"/>
                    </a:lnTo>
                    <a:lnTo>
                      <a:pt x="5468" y="52112"/>
                    </a:lnTo>
                    <a:lnTo>
                      <a:pt x="0" y="62428"/>
                    </a:lnTo>
                    <a:lnTo>
                      <a:pt x="309" y="70624"/>
                    </a:lnTo>
                    <a:lnTo>
                      <a:pt x="4470" y="77406"/>
                    </a:lnTo>
                    <a:lnTo>
                      <a:pt x="11200" y="83246"/>
                    </a:lnTo>
                    <a:lnTo>
                      <a:pt x="71001" y="106295"/>
                    </a:lnTo>
                    <a:lnTo>
                      <a:pt x="129986" y="127822"/>
                    </a:lnTo>
                    <a:lnTo>
                      <a:pt x="174246" y="162851"/>
                    </a:lnTo>
                    <a:lnTo>
                      <a:pt x="178438" y="171852"/>
                    </a:lnTo>
                    <a:lnTo>
                      <a:pt x="179582" y="192399"/>
                    </a:lnTo>
                    <a:lnTo>
                      <a:pt x="175405" y="200779"/>
                    </a:lnTo>
                    <a:lnTo>
                      <a:pt x="160215" y="213606"/>
                    </a:lnTo>
                    <a:lnTo>
                      <a:pt x="136765" y="216670"/>
                    </a:lnTo>
                    <a:lnTo>
                      <a:pt x="71504" y="205835"/>
                    </a:lnTo>
                    <a:lnTo>
                      <a:pt x="22438" y="199016"/>
                    </a:lnTo>
                    <a:lnTo>
                      <a:pt x="928" y="189853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5789136" y="4390342"/>
                <a:ext cx="22083" cy="344109"/>
              </a:xfrm>
              <a:custGeom>
                <a:avLst/>
                <a:gdLst/>
                <a:ahLst/>
                <a:cxnLst/>
                <a:rect l="0" t="0" r="0" b="0"/>
                <a:pathLst>
                  <a:path w="22083" h="344109">
                    <a:moveTo>
                      <a:pt x="10216" y="0"/>
                    </a:moveTo>
                    <a:lnTo>
                      <a:pt x="0" y="66062"/>
                    </a:lnTo>
                    <a:lnTo>
                      <a:pt x="6831" y="136590"/>
                    </a:lnTo>
                    <a:lnTo>
                      <a:pt x="9213" y="193115"/>
                    </a:lnTo>
                    <a:lnTo>
                      <a:pt x="13535" y="260129"/>
                    </a:lnTo>
                    <a:lnTo>
                      <a:pt x="19550" y="304723"/>
                    </a:lnTo>
                    <a:lnTo>
                      <a:pt x="22082" y="344108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6023431" y="4472494"/>
                <a:ext cx="200023" cy="345018"/>
              </a:xfrm>
              <a:custGeom>
                <a:avLst/>
                <a:gdLst/>
                <a:ahLst/>
                <a:cxnLst/>
                <a:rect l="0" t="0" r="0" b="0"/>
                <a:pathLst>
                  <a:path w="200023" h="345018">
                    <a:moveTo>
                      <a:pt x="84433" y="908"/>
                    </a:moveTo>
                    <a:lnTo>
                      <a:pt x="13055" y="72286"/>
                    </a:lnTo>
                    <a:lnTo>
                      <a:pt x="5206" y="80136"/>
                    </a:lnTo>
                    <a:lnTo>
                      <a:pt x="1291" y="81413"/>
                    </a:lnTo>
                    <a:lnTo>
                      <a:pt x="0" y="78310"/>
                    </a:lnTo>
                    <a:lnTo>
                      <a:pt x="457" y="72285"/>
                    </a:lnTo>
                    <a:lnTo>
                      <a:pt x="7998" y="58561"/>
                    </a:lnTo>
                    <a:lnTo>
                      <a:pt x="43116" y="20464"/>
                    </a:lnTo>
                    <a:lnTo>
                      <a:pt x="63433" y="4766"/>
                    </a:lnTo>
                    <a:lnTo>
                      <a:pt x="74388" y="843"/>
                    </a:lnTo>
                    <a:lnTo>
                      <a:pt x="97108" y="0"/>
                    </a:lnTo>
                    <a:lnTo>
                      <a:pt x="132135" y="6939"/>
                    </a:lnTo>
                    <a:lnTo>
                      <a:pt x="141285" y="14157"/>
                    </a:lnTo>
                    <a:lnTo>
                      <a:pt x="154966" y="36242"/>
                    </a:lnTo>
                    <a:lnTo>
                      <a:pt x="158410" y="60120"/>
                    </a:lnTo>
                    <a:lnTo>
                      <a:pt x="154227" y="82598"/>
                    </a:lnTo>
                    <a:lnTo>
                      <a:pt x="137048" y="110078"/>
                    </a:lnTo>
                    <a:lnTo>
                      <a:pt x="113939" y="133601"/>
                    </a:lnTo>
                    <a:lnTo>
                      <a:pt x="90538" y="146871"/>
                    </a:lnTo>
                    <a:lnTo>
                      <a:pt x="92458" y="146998"/>
                    </a:lnTo>
                    <a:lnTo>
                      <a:pt x="97694" y="145765"/>
                    </a:lnTo>
                    <a:lnTo>
                      <a:pt x="114059" y="151426"/>
                    </a:lnTo>
                    <a:lnTo>
                      <a:pt x="150493" y="176545"/>
                    </a:lnTo>
                    <a:lnTo>
                      <a:pt x="181764" y="216372"/>
                    </a:lnTo>
                    <a:lnTo>
                      <a:pt x="196185" y="251966"/>
                    </a:lnTo>
                    <a:lnTo>
                      <a:pt x="200022" y="280368"/>
                    </a:lnTo>
                    <a:lnTo>
                      <a:pt x="194695" y="307055"/>
                    </a:lnTo>
                    <a:lnTo>
                      <a:pt x="189583" y="319709"/>
                    </a:lnTo>
                    <a:lnTo>
                      <a:pt x="180901" y="328145"/>
                    </a:lnTo>
                    <a:lnTo>
                      <a:pt x="157192" y="337518"/>
                    </a:lnTo>
                    <a:lnTo>
                      <a:pt x="97682" y="343536"/>
                    </a:lnTo>
                    <a:lnTo>
                      <a:pt x="34362" y="344725"/>
                    </a:lnTo>
                    <a:lnTo>
                      <a:pt x="1372" y="345017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5574993" y="4250723"/>
                <a:ext cx="790779" cy="679484"/>
              </a:xfrm>
              <a:custGeom>
                <a:avLst/>
                <a:gdLst/>
                <a:ahLst/>
                <a:cxnLst/>
                <a:rect l="0" t="0" r="0" b="0"/>
                <a:pathLst>
                  <a:path w="790779" h="679484">
                    <a:moveTo>
                      <a:pt x="509139" y="44692"/>
                    </a:moveTo>
                    <a:lnTo>
                      <a:pt x="446994" y="21877"/>
                    </a:lnTo>
                    <a:lnTo>
                      <a:pt x="392430" y="6583"/>
                    </a:lnTo>
                    <a:lnTo>
                      <a:pt x="328214" y="0"/>
                    </a:lnTo>
                    <a:lnTo>
                      <a:pt x="265386" y="4349"/>
                    </a:lnTo>
                    <a:lnTo>
                      <a:pt x="201407" y="20267"/>
                    </a:lnTo>
                    <a:lnTo>
                      <a:pt x="135056" y="55249"/>
                    </a:lnTo>
                    <a:lnTo>
                      <a:pt x="89379" y="87942"/>
                    </a:lnTo>
                    <a:lnTo>
                      <a:pt x="48129" y="137419"/>
                    </a:lnTo>
                    <a:lnTo>
                      <a:pt x="19958" y="198658"/>
                    </a:lnTo>
                    <a:lnTo>
                      <a:pt x="4434" y="248991"/>
                    </a:lnTo>
                    <a:lnTo>
                      <a:pt x="0" y="319678"/>
                    </a:lnTo>
                    <a:lnTo>
                      <a:pt x="2748" y="377549"/>
                    </a:lnTo>
                    <a:lnTo>
                      <a:pt x="15489" y="443564"/>
                    </a:lnTo>
                    <a:lnTo>
                      <a:pt x="41492" y="512319"/>
                    </a:lnTo>
                    <a:lnTo>
                      <a:pt x="88457" y="581475"/>
                    </a:lnTo>
                    <a:lnTo>
                      <a:pt x="125788" y="608788"/>
                    </a:lnTo>
                    <a:lnTo>
                      <a:pt x="195122" y="641640"/>
                    </a:lnTo>
                    <a:lnTo>
                      <a:pt x="252759" y="662944"/>
                    </a:lnTo>
                    <a:lnTo>
                      <a:pt x="324261" y="674995"/>
                    </a:lnTo>
                    <a:lnTo>
                      <a:pt x="351821" y="679483"/>
                    </a:lnTo>
                    <a:lnTo>
                      <a:pt x="412289" y="675137"/>
                    </a:lnTo>
                    <a:lnTo>
                      <a:pt x="472972" y="667010"/>
                    </a:lnTo>
                    <a:lnTo>
                      <a:pt x="536218" y="651418"/>
                    </a:lnTo>
                    <a:lnTo>
                      <a:pt x="601542" y="634932"/>
                    </a:lnTo>
                    <a:lnTo>
                      <a:pt x="652100" y="613347"/>
                    </a:lnTo>
                    <a:lnTo>
                      <a:pt x="717770" y="565106"/>
                    </a:lnTo>
                    <a:lnTo>
                      <a:pt x="756562" y="515476"/>
                    </a:lnTo>
                    <a:lnTo>
                      <a:pt x="783317" y="461580"/>
                    </a:lnTo>
                    <a:lnTo>
                      <a:pt x="790778" y="418568"/>
                    </a:lnTo>
                    <a:lnTo>
                      <a:pt x="782507" y="347315"/>
                    </a:lnTo>
                    <a:lnTo>
                      <a:pt x="762704" y="290665"/>
                    </a:lnTo>
                    <a:lnTo>
                      <a:pt x="716172" y="220076"/>
                    </a:lnTo>
                    <a:lnTo>
                      <a:pt x="661170" y="167771"/>
                    </a:lnTo>
                    <a:lnTo>
                      <a:pt x="592004" y="130100"/>
                    </a:lnTo>
                    <a:lnTo>
                      <a:pt x="520988" y="94320"/>
                    </a:lnTo>
                    <a:lnTo>
                      <a:pt x="452282" y="69230"/>
                    </a:lnTo>
                    <a:lnTo>
                      <a:pt x="381333" y="50072"/>
                    </a:lnTo>
                    <a:lnTo>
                      <a:pt x="322558" y="42239"/>
                    </a:lnTo>
                    <a:lnTo>
                      <a:pt x="284658" y="35616"/>
                    </a:lnTo>
                    <a:lnTo>
                      <a:pt x="248091" y="32827"/>
                    </a:lnTo>
                  </a:path>
                </a:pathLst>
              </a:custGeom>
              <a:ln w="429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10" name="Group 209"/>
          <p:cNvGrpSpPr/>
          <p:nvPr/>
        </p:nvGrpSpPr>
        <p:grpSpPr>
          <a:xfrm>
            <a:off x="6467371" y="3178926"/>
            <a:ext cx="2757435" cy="2254961"/>
            <a:chOff x="6467371" y="3178926"/>
            <a:chExt cx="2757435" cy="2254961"/>
          </a:xfrm>
        </p:grpSpPr>
        <p:grpSp>
          <p:nvGrpSpPr>
            <p:cNvPr id="183" name="Group 182"/>
            <p:cNvGrpSpPr/>
            <p:nvPr/>
          </p:nvGrpSpPr>
          <p:grpSpPr>
            <a:xfrm>
              <a:off x="6467371" y="3178926"/>
              <a:ext cx="1359194" cy="489232"/>
              <a:chOff x="6467371" y="3178926"/>
              <a:chExt cx="1359194" cy="489232"/>
            </a:xfrm>
          </p:grpSpPr>
          <p:sp>
            <p:nvSpPr>
              <p:cNvPr id="175" name="Freeform 174"/>
              <p:cNvSpPr/>
              <p:nvPr/>
            </p:nvSpPr>
            <p:spPr>
              <a:xfrm>
                <a:off x="6467371" y="3178926"/>
                <a:ext cx="262423" cy="489232"/>
              </a:xfrm>
              <a:custGeom>
                <a:avLst/>
                <a:gdLst/>
                <a:ahLst/>
                <a:cxnLst/>
                <a:rect l="0" t="0" r="0" b="0"/>
                <a:pathLst>
                  <a:path w="262423" h="489232">
                    <a:moveTo>
                      <a:pt x="262422" y="98047"/>
                    </a:moveTo>
                    <a:lnTo>
                      <a:pt x="252249" y="123594"/>
                    </a:lnTo>
                    <a:lnTo>
                      <a:pt x="197264" y="188479"/>
                    </a:lnTo>
                    <a:lnTo>
                      <a:pt x="147426" y="245872"/>
                    </a:lnTo>
                    <a:lnTo>
                      <a:pt x="95471" y="308631"/>
                    </a:lnTo>
                    <a:lnTo>
                      <a:pt x="60167" y="375707"/>
                    </a:lnTo>
                    <a:lnTo>
                      <a:pt x="44241" y="423274"/>
                    </a:lnTo>
                    <a:lnTo>
                      <a:pt x="41171" y="450557"/>
                    </a:lnTo>
                    <a:lnTo>
                      <a:pt x="46435" y="472625"/>
                    </a:lnTo>
                    <a:lnTo>
                      <a:pt x="51318" y="481989"/>
                    </a:lnTo>
                    <a:lnTo>
                      <a:pt x="59546" y="486989"/>
                    </a:lnTo>
                    <a:lnTo>
                      <a:pt x="81943" y="489231"/>
                    </a:lnTo>
                    <a:lnTo>
                      <a:pt x="116564" y="483506"/>
                    </a:lnTo>
                    <a:lnTo>
                      <a:pt x="144499" y="468000"/>
                    </a:lnTo>
                    <a:lnTo>
                      <a:pt x="168516" y="447664"/>
                    </a:lnTo>
                    <a:lnTo>
                      <a:pt x="191376" y="414020"/>
                    </a:lnTo>
                    <a:lnTo>
                      <a:pt x="202015" y="366629"/>
                    </a:lnTo>
                    <a:lnTo>
                      <a:pt x="196681" y="312804"/>
                    </a:lnTo>
                    <a:lnTo>
                      <a:pt x="180344" y="266268"/>
                    </a:lnTo>
                    <a:lnTo>
                      <a:pt x="153551" y="227111"/>
                    </a:lnTo>
                    <a:lnTo>
                      <a:pt x="93922" y="180274"/>
                    </a:lnTo>
                    <a:lnTo>
                      <a:pt x="34139" y="127886"/>
                    </a:lnTo>
                    <a:lnTo>
                      <a:pt x="14310" y="112966"/>
                    </a:lnTo>
                    <a:lnTo>
                      <a:pt x="7531" y="103022"/>
                    </a:lnTo>
                    <a:lnTo>
                      <a:pt x="0" y="78716"/>
                    </a:lnTo>
                    <a:lnTo>
                      <a:pt x="3280" y="54656"/>
                    </a:lnTo>
                    <a:lnTo>
                      <a:pt x="7635" y="43021"/>
                    </a:lnTo>
                    <a:lnTo>
                      <a:pt x="22416" y="26778"/>
                    </a:lnTo>
                    <a:lnTo>
                      <a:pt x="62286" y="6224"/>
                    </a:lnTo>
                    <a:lnTo>
                      <a:pt x="100935" y="0"/>
                    </a:lnTo>
                    <a:lnTo>
                      <a:pt x="137934" y="4093"/>
                    </a:lnTo>
                    <a:lnTo>
                      <a:pt x="172510" y="19115"/>
                    </a:lnTo>
                    <a:lnTo>
                      <a:pt x="188490" y="35624"/>
                    </a:lnTo>
                    <a:lnTo>
                      <a:pt x="198493" y="54147"/>
                    </a:lnTo>
                    <a:lnTo>
                      <a:pt x="206495" y="86862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7031797" y="3221046"/>
                <a:ext cx="26269" cy="425044"/>
              </a:xfrm>
              <a:custGeom>
                <a:avLst/>
                <a:gdLst/>
                <a:ahLst/>
                <a:cxnLst/>
                <a:rect l="0" t="0" r="0" b="0"/>
                <a:pathLst>
                  <a:path w="26269" h="425044">
                    <a:moveTo>
                      <a:pt x="22370" y="0"/>
                    </a:moveTo>
                    <a:lnTo>
                      <a:pt x="16433" y="17814"/>
                    </a:lnTo>
                    <a:lnTo>
                      <a:pt x="20146" y="36502"/>
                    </a:lnTo>
                    <a:lnTo>
                      <a:pt x="24616" y="46705"/>
                    </a:lnTo>
                    <a:lnTo>
                      <a:pt x="26268" y="67985"/>
                    </a:lnTo>
                    <a:lnTo>
                      <a:pt x="23140" y="123902"/>
                    </a:lnTo>
                    <a:lnTo>
                      <a:pt x="22522" y="187099"/>
                    </a:lnTo>
                    <a:lnTo>
                      <a:pt x="22415" y="241169"/>
                    </a:lnTo>
                    <a:lnTo>
                      <a:pt x="22384" y="301378"/>
                    </a:lnTo>
                    <a:lnTo>
                      <a:pt x="19059" y="364205"/>
                    </a:lnTo>
                    <a:lnTo>
                      <a:pt x="0" y="425043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6919943" y="3355270"/>
                <a:ext cx="190151" cy="55928"/>
              </a:xfrm>
              <a:custGeom>
                <a:avLst/>
                <a:gdLst/>
                <a:ahLst/>
                <a:cxnLst/>
                <a:rect l="0" t="0" r="0" b="0"/>
                <a:pathLst>
                  <a:path w="190151" h="55928">
                    <a:moveTo>
                      <a:pt x="190150" y="0"/>
                    </a:moveTo>
                    <a:lnTo>
                      <a:pt x="125228" y="19079"/>
                    </a:lnTo>
                    <a:lnTo>
                      <a:pt x="67401" y="37342"/>
                    </a:lnTo>
                    <a:lnTo>
                      <a:pt x="0" y="55927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7166020" y="3500679"/>
                <a:ext cx="11187" cy="134225"/>
              </a:xfrm>
              <a:custGeom>
                <a:avLst/>
                <a:gdLst/>
                <a:ahLst/>
                <a:cxnLst/>
                <a:rect l="0" t="0" r="0" b="0"/>
                <a:pathLst>
                  <a:path w="11187" h="134225">
                    <a:moveTo>
                      <a:pt x="11186" y="0"/>
                    </a:moveTo>
                    <a:lnTo>
                      <a:pt x="1555" y="62274"/>
                    </a:lnTo>
                    <a:lnTo>
                      <a:pt x="206" y="121313"/>
                    </a:lnTo>
                    <a:lnTo>
                      <a:pt x="0" y="134224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7154836" y="3366456"/>
                <a:ext cx="1118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185" h="1">
                    <a:moveTo>
                      <a:pt x="11184" y="0"/>
                    </a:moveTo>
                    <a:lnTo>
                      <a:pt x="0" y="0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7244317" y="3456349"/>
                <a:ext cx="234893" cy="156184"/>
              </a:xfrm>
              <a:custGeom>
                <a:avLst/>
                <a:gdLst/>
                <a:ahLst/>
                <a:cxnLst/>
                <a:rect l="0" t="0" r="0" b="0"/>
                <a:pathLst>
                  <a:path w="234893" h="156184">
                    <a:moveTo>
                      <a:pt x="0" y="55516"/>
                    </a:moveTo>
                    <a:lnTo>
                      <a:pt x="3315" y="100871"/>
                    </a:lnTo>
                    <a:lnTo>
                      <a:pt x="16593" y="148807"/>
                    </a:lnTo>
                    <a:lnTo>
                      <a:pt x="14417" y="142963"/>
                    </a:lnTo>
                    <a:lnTo>
                      <a:pt x="11612" y="77495"/>
                    </a:lnTo>
                    <a:lnTo>
                      <a:pt x="17207" y="24092"/>
                    </a:lnTo>
                    <a:lnTo>
                      <a:pt x="22656" y="17167"/>
                    </a:lnTo>
                    <a:lnTo>
                      <a:pt x="30018" y="13793"/>
                    </a:lnTo>
                    <a:lnTo>
                      <a:pt x="38654" y="12787"/>
                    </a:lnTo>
                    <a:lnTo>
                      <a:pt x="54878" y="18297"/>
                    </a:lnTo>
                    <a:lnTo>
                      <a:pt x="62685" y="23247"/>
                    </a:lnTo>
                    <a:lnTo>
                      <a:pt x="74673" y="38688"/>
                    </a:lnTo>
                    <a:lnTo>
                      <a:pt x="93976" y="82345"/>
                    </a:lnTo>
                    <a:lnTo>
                      <a:pt x="92610" y="66779"/>
                    </a:lnTo>
                    <a:lnTo>
                      <a:pt x="100214" y="27644"/>
                    </a:lnTo>
                    <a:lnTo>
                      <a:pt x="111237" y="7501"/>
                    </a:lnTo>
                    <a:lnTo>
                      <a:pt x="118899" y="2378"/>
                    </a:lnTo>
                    <a:lnTo>
                      <a:pt x="137355" y="0"/>
                    </a:lnTo>
                    <a:lnTo>
                      <a:pt x="154672" y="6400"/>
                    </a:lnTo>
                    <a:lnTo>
                      <a:pt x="170654" y="18772"/>
                    </a:lnTo>
                    <a:lnTo>
                      <a:pt x="186042" y="36700"/>
                    </a:lnTo>
                    <a:lnTo>
                      <a:pt x="211489" y="98393"/>
                    </a:lnTo>
                    <a:lnTo>
                      <a:pt x="234892" y="156183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7490394" y="3428758"/>
                <a:ext cx="126346" cy="172590"/>
              </a:xfrm>
              <a:custGeom>
                <a:avLst/>
                <a:gdLst/>
                <a:ahLst/>
                <a:cxnLst/>
                <a:rect l="0" t="0" r="0" b="0"/>
                <a:pathLst>
                  <a:path w="126346" h="172590">
                    <a:moveTo>
                      <a:pt x="0" y="116663"/>
                    </a:moveTo>
                    <a:lnTo>
                      <a:pt x="57236" y="97584"/>
                    </a:lnTo>
                    <a:lnTo>
                      <a:pt x="88629" y="85463"/>
                    </a:lnTo>
                    <a:lnTo>
                      <a:pt x="106088" y="73383"/>
                    </a:lnTo>
                    <a:lnTo>
                      <a:pt x="118819" y="56414"/>
                    </a:lnTo>
                    <a:lnTo>
                      <a:pt x="123955" y="46670"/>
                    </a:lnTo>
                    <a:lnTo>
                      <a:pt x="126345" y="25900"/>
                    </a:lnTo>
                    <a:lnTo>
                      <a:pt x="125244" y="15141"/>
                    </a:lnTo>
                    <a:lnTo>
                      <a:pt x="119537" y="7969"/>
                    </a:lnTo>
                    <a:lnTo>
                      <a:pt x="99941" y="0"/>
                    </a:lnTo>
                    <a:lnTo>
                      <a:pt x="60959" y="1451"/>
                    </a:lnTo>
                    <a:lnTo>
                      <a:pt x="39106" y="9945"/>
                    </a:lnTo>
                    <a:lnTo>
                      <a:pt x="29799" y="15690"/>
                    </a:lnTo>
                    <a:lnTo>
                      <a:pt x="16144" y="32016"/>
                    </a:lnTo>
                    <a:lnTo>
                      <a:pt x="7176" y="52943"/>
                    </a:lnTo>
                    <a:lnTo>
                      <a:pt x="3369" y="92673"/>
                    </a:lnTo>
                    <a:lnTo>
                      <a:pt x="10803" y="133445"/>
                    </a:lnTo>
                    <a:lnTo>
                      <a:pt x="21786" y="153534"/>
                    </a:lnTo>
                    <a:lnTo>
                      <a:pt x="30681" y="159886"/>
                    </a:lnTo>
                    <a:lnTo>
                      <a:pt x="65708" y="168825"/>
                    </a:lnTo>
                    <a:lnTo>
                      <a:pt x="111853" y="172589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7669360" y="3418225"/>
                <a:ext cx="157205" cy="203597"/>
              </a:xfrm>
              <a:custGeom>
                <a:avLst/>
                <a:gdLst/>
                <a:ahLst/>
                <a:cxnLst/>
                <a:rect l="0" t="0" r="0" b="0"/>
                <a:pathLst>
                  <a:path w="157205" h="203597">
                    <a:moveTo>
                      <a:pt x="145408" y="26527"/>
                    </a:moveTo>
                    <a:lnTo>
                      <a:pt x="126306" y="9911"/>
                    </a:lnTo>
                    <a:lnTo>
                      <a:pt x="108335" y="1329"/>
                    </a:lnTo>
                    <a:lnTo>
                      <a:pt x="87919" y="0"/>
                    </a:lnTo>
                    <a:lnTo>
                      <a:pt x="66416" y="4795"/>
                    </a:lnTo>
                    <a:lnTo>
                      <a:pt x="34593" y="21469"/>
                    </a:lnTo>
                    <a:lnTo>
                      <a:pt x="17032" y="35051"/>
                    </a:lnTo>
                    <a:lnTo>
                      <a:pt x="12597" y="43395"/>
                    </a:lnTo>
                    <a:lnTo>
                      <a:pt x="10984" y="62609"/>
                    </a:lnTo>
                    <a:lnTo>
                      <a:pt x="14780" y="70467"/>
                    </a:lnTo>
                    <a:lnTo>
                      <a:pt x="28939" y="82512"/>
                    </a:lnTo>
                    <a:lnTo>
                      <a:pt x="88016" y="104341"/>
                    </a:lnTo>
                    <a:lnTo>
                      <a:pt x="109958" y="113310"/>
                    </a:lnTo>
                    <a:lnTo>
                      <a:pt x="152126" y="146464"/>
                    </a:lnTo>
                    <a:lnTo>
                      <a:pt x="156101" y="154955"/>
                    </a:lnTo>
                    <a:lnTo>
                      <a:pt x="157204" y="174332"/>
                    </a:lnTo>
                    <a:lnTo>
                      <a:pt x="153272" y="182233"/>
                    </a:lnTo>
                    <a:lnTo>
                      <a:pt x="138961" y="194326"/>
                    </a:lnTo>
                    <a:lnTo>
                      <a:pt x="104005" y="202185"/>
                    </a:lnTo>
                    <a:lnTo>
                      <a:pt x="48898" y="203596"/>
                    </a:lnTo>
                    <a:lnTo>
                      <a:pt x="0" y="194307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9" name="Group 188"/>
            <p:cNvGrpSpPr/>
            <p:nvPr/>
          </p:nvGrpSpPr>
          <p:grpSpPr>
            <a:xfrm>
              <a:off x="8041974" y="3254602"/>
              <a:ext cx="947255" cy="425043"/>
              <a:chOff x="8041974" y="3254602"/>
              <a:chExt cx="947255" cy="425043"/>
            </a:xfrm>
          </p:grpSpPr>
          <p:sp>
            <p:nvSpPr>
              <p:cNvPr id="184" name="Freeform 183"/>
              <p:cNvSpPr/>
              <p:nvPr/>
            </p:nvSpPr>
            <p:spPr>
              <a:xfrm>
                <a:off x="8041974" y="3388826"/>
                <a:ext cx="270910" cy="238044"/>
              </a:xfrm>
              <a:custGeom>
                <a:avLst/>
                <a:gdLst/>
                <a:ahLst/>
                <a:cxnLst/>
                <a:rect l="0" t="0" r="0" b="0"/>
                <a:pathLst>
                  <a:path w="270910" h="238044">
                    <a:moveTo>
                      <a:pt x="7687" y="44741"/>
                    </a:moveTo>
                    <a:lnTo>
                      <a:pt x="0" y="74016"/>
                    </a:lnTo>
                    <a:lnTo>
                      <a:pt x="507" y="130432"/>
                    </a:lnTo>
                    <a:lnTo>
                      <a:pt x="10470" y="194852"/>
                    </a:lnTo>
                    <a:lnTo>
                      <a:pt x="25081" y="210054"/>
                    </a:lnTo>
                    <a:lnTo>
                      <a:pt x="32954" y="212119"/>
                    </a:lnTo>
                    <a:lnTo>
                      <a:pt x="40688" y="211010"/>
                    </a:lnTo>
                    <a:lnTo>
                      <a:pt x="55910" y="203150"/>
                    </a:lnTo>
                    <a:lnTo>
                      <a:pt x="70961" y="191371"/>
                    </a:lnTo>
                    <a:lnTo>
                      <a:pt x="106172" y="139287"/>
                    </a:lnTo>
                    <a:lnTo>
                      <a:pt x="110628" y="138842"/>
                    </a:lnTo>
                    <a:lnTo>
                      <a:pt x="113598" y="143517"/>
                    </a:lnTo>
                    <a:lnTo>
                      <a:pt x="128930" y="197818"/>
                    </a:lnTo>
                    <a:lnTo>
                      <a:pt x="140699" y="216758"/>
                    </a:lnTo>
                    <a:lnTo>
                      <a:pt x="157529" y="230146"/>
                    </a:lnTo>
                    <a:lnTo>
                      <a:pt x="167236" y="235457"/>
                    </a:lnTo>
                    <a:lnTo>
                      <a:pt x="187966" y="238043"/>
                    </a:lnTo>
                    <a:lnTo>
                      <a:pt x="208364" y="233807"/>
                    </a:lnTo>
                    <a:lnTo>
                      <a:pt x="225715" y="223639"/>
                    </a:lnTo>
                    <a:lnTo>
                      <a:pt x="238398" y="204205"/>
                    </a:lnTo>
                    <a:lnTo>
                      <a:pt x="259427" y="144544"/>
                    </a:lnTo>
                    <a:lnTo>
                      <a:pt x="267173" y="88575"/>
                    </a:lnTo>
                    <a:lnTo>
                      <a:pt x="270909" y="59252"/>
                    </a:lnTo>
                    <a:lnTo>
                      <a:pt x="264949" y="0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Freeform 184"/>
              <p:cNvSpPr/>
              <p:nvPr/>
            </p:nvSpPr>
            <p:spPr>
              <a:xfrm>
                <a:off x="8340480" y="3254602"/>
                <a:ext cx="145410" cy="346746"/>
              </a:xfrm>
              <a:custGeom>
                <a:avLst/>
                <a:gdLst/>
                <a:ahLst/>
                <a:cxnLst/>
                <a:rect l="0" t="0" r="0" b="0"/>
                <a:pathLst>
                  <a:path w="145410" h="346746">
                    <a:moveTo>
                      <a:pt x="0" y="0"/>
                    </a:moveTo>
                    <a:lnTo>
                      <a:pt x="9631" y="62274"/>
                    </a:lnTo>
                    <a:lnTo>
                      <a:pt x="18564" y="128757"/>
                    </a:lnTo>
                    <a:lnTo>
                      <a:pt x="21242" y="182040"/>
                    </a:lnTo>
                    <a:lnTo>
                      <a:pt x="22148" y="245212"/>
                    </a:lnTo>
                    <a:lnTo>
                      <a:pt x="22325" y="311499"/>
                    </a:lnTo>
                    <a:lnTo>
                      <a:pt x="22341" y="318277"/>
                    </a:lnTo>
                    <a:lnTo>
                      <a:pt x="31298" y="261924"/>
                    </a:lnTo>
                    <a:lnTo>
                      <a:pt x="42691" y="226330"/>
                    </a:lnTo>
                    <a:lnTo>
                      <a:pt x="54602" y="207888"/>
                    </a:lnTo>
                    <a:lnTo>
                      <a:pt x="63743" y="203218"/>
                    </a:lnTo>
                    <a:lnTo>
                      <a:pt x="87157" y="201344"/>
                    </a:lnTo>
                    <a:lnTo>
                      <a:pt x="97875" y="205070"/>
                    </a:lnTo>
                    <a:lnTo>
                      <a:pt x="116411" y="219152"/>
                    </a:lnTo>
                    <a:lnTo>
                      <a:pt x="134884" y="253980"/>
                    </a:lnTo>
                    <a:lnTo>
                      <a:pt x="144023" y="318296"/>
                    </a:lnTo>
                    <a:lnTo>
                      <a:pt x="145409" y="346745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8566747" y="3458538"/>
                <a:ext cx="187590" cy="198736"/>
              </a:xfrm>
              <a:custGeom>
                <a:avLst/>
                <a:gdLst/>
                <a:ahLst/>
                <a:cxnLst/>
                <a:rect l="0" t="0" r="0" b="0"/>
                <a:pathLst>
                  <a:path w="187590" h="198736">
                    <a:moveTo>
                      <a:pt x="98107" y="109253"/>
                    </a:moveTo>
                    <a:lnTo>
                      <a:pt x="104045" y="91439"/>
                    </a:lnTo>
                    <a:lnTo>
                      <a:pt x="103646" y="72751"/>
                    </a:lnTo>
                    <a:lnTo>
                      <a:pt x="93263" y="30374"/>
                    </a:lnTo>
                    <a:lnTo>
                      <a:pt x="79798" y="11640"/>
                    </a:lnTo>
                    <a:lnTo>
                      <a:pt x="70987" y="3165"/>
                    </a:lnTo>
                    <a:lnTo>
                      <a:pt x="61385" y="0"/>
                    </a:lnTo>
                    <a:lnTo>
                      <a:pt x="40773" y="3113"/>
                    </a:lnTo>
                    <a:lnTo>
                      <a:pt x="32542" y="8665"/>
                    </a:lnTo>
                    <a:lnTo>
                      <a:pt x="20083" y="24777"/>
                    </a:lnTo>
                    <a:lnTo>
                      <a:pt x="6082" y="54810"/>
                    </a:lnTo>
                    <a:lnTo>
                      <a:pt x="0" y="93260"/>
                    </a:lnTo>
                    <a:lnTo>
                      <a:pt x="4136" y="130199"/>
                    </a:lnTo>
                    <a:lnTo>
                      <a:pt x="13258" y="150047"/>
                    </a:lnTo>
                    <a:lnTo>
                      <a:pt x="19170" y="158819"/>
                    </a:lnTo>
                    <a:lnTo>
                      <a:pt x="26840" y="163425"/>
                    </a:lnTo>
                    <a:lnTo>
                      <a:pt x="45305" y="165228"/>
                    </a:lnTo>
                    <a:lnTo>
                      <a:pt x="62626" y="158573"/>
                    </a:lnTo>
                    <a:lnTo>
                      <a:pt x="70725" y="153318"/>
                    </a:lnTo>
                    <a:lnTo>
                      <a:pt x="83038" y="137537"/>
                    </a:lnTo>
                    <a:lnTo>
                      <a:pt x="101068" y="91088"/>
                    </a:lnTo>
                    <a:lnTo>
                      <a:pt x="105052" y="88443"/>
                    </a:lnTo>
                    <a:lnTo>
                      <a:pt x="108951" y="92894"/>
                    </a:lnTo>
                    <a:lnTo>
                      <a:pt x="134947" y="154522"/>
                    </a:lnTo>
                    <a:lnTo>
                      <a:pt x="141309" y="165531"/>
                    </a:lnTo>
                    <a:lnTo>
                      <a:pt x="158321" y="181078"/>
                    </a:lnTo>
                    <a:lnTo>
                      <a:pt x="187589" y="198735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Freeform 186"/>
              <p:cNvSpPr/>
              <p:nvPr/>
            </p:nvSpPr>
            <p:spPr>
              <a:xfrm>
                <a:off x="8857286" y="3288158"/>
                <a:ext cx="20090" cy="391487"/>
              </a:xfrm>
              <a:custGeom>
                <a:avLst/>
                <a:gdLst/>
                <a:ahLst/>
                <a:cxnLst/>
                <a:rect l="0" t="0" r="0" b="0"/>
                <a:pathLst>
                  <a:path w="20090" h="391487">
                    <a:moveTo>
                      <a:pt x="20089" y="0"/>
                    </a:moveTo>
                    <a:lnTo>
                      <a:pt x="11236" y="39816"/>
                    </a:lnTo>
                    <a:lnTo>
                      <a:pt x="9364" y="106323"/>
                    </a:lnTo>
                    <a:lnTo>
                      <a:pt x="9041" y="169456"/>
                    </a:lnTo>
                    <a:lnTo>
                      <a:pt x="8944" y="229450"/>
                    </a:lnTo>
                    <a:lnTo>
                      <a:pt x="2978" y="286583"/>
                    </a:lnTo>
                    <a:lnTo>
                      <a:pt x="0" y="350143"/>
                    </a:lnTo>
                    <a:lnTo>
                      <a:pt x="8904" y="391486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Freeform 187"/>
              <p:cNvSpPr/>
              <p:nvPr/>
            </p:nvSpPr>
            <p:spPr>
              <a:xfrm>
                <a:off x="8731966" y="3393874"/>
                <a:ext cx="257263" cy="17323"/>
              </a:xfrm>
              <a:custGeom>
                <a:avLst/>
                <a:gdLst/>
                <a:ahLst/>
                <a:cxnLst/>
                <a:rect l="0" t="0" r="0" b="0"/>
                <a:pathLst>
                  <a:path w="257263" h="17323">
                    <a:moveTo>
                      <a:pt x="257262" y="17322"/>
                    </a:moveTo>
                    <a:lnTo>
                      <a:pt x="227987" y="9635"/>
                    </a:lnTo>
                    <a:lnTo>
                      <a:pt x="168257" y="3514"/>
                    </a:lnTo>
                    <a:lnTo>
                      <a:pt x="138164" y="0"/>
                    </a:lnTo>
                    <a:lnTo>
                      <a:pt x="78338" y="4556"/>
                    </a:lnTo>
                    <a:lnTo>
                      <a:pt x="10929" y="14852"/>
                    </a:lnTo>
                    <a:lnTo>
                      <a:pt x="0" y="17322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6" name="Group 205"/>
            <p:cNvGrpSpPr/>
            <p:nvPr/>
          </p:nvGrpSpPr>
          <p:grpSpPr>
            <a:xfrm>
              <a:off x="6563563" y="3914537"/>
              <a:ext cx="2661243" cy="455489"/>
              <a:chOff x="6563563" y="3914537"/>
              <a:chExt cx="2661243" cy="455489"/>
            </a:xfrm>
          </p:grpSpPr>
          <p:sp>
            <p:nvSpPr>
              <p:cNvPr id="190" name="Freeform 189"/>
              <p:cNvSpPr/>
              <p:nvPr/>
            </p:nvSpPr>
            <p:spPr>
              <a:xfrm>
                <a:off x="6563563" y="4138243"/>
                <a:ext cx="9636" cy="201337"/>
              </a:xfrm>
              <a:custGeom>
                <a:avLst/>
                <a:gdLst/>
                <a:ahLst/>
                <a:cxnLst/>
                <a:rect l="0" t="0" r="0" b="0"/>
                <a:pathLst>
                  <a:path w="9636" h="201337">
                    <a:moveTo>
                      <a:pt x="9635" y="0"/>
                    </a:moveTo>
                    <a:lnTo>
                      <a:pt x="4" y="62273"/>
                    </a:lnTo>
                    <a:lnTo>
                      <a:pt x="0" y="118585"/>
                    </a:lnTo>
                    <a:lnTo>
                      <a:pt x="7364" y="166900"/>
                    </a:lnTo>
                    <a:lnTo>
                      <a:pt x="9635" y="201336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1" name="Freeform 190"/>
              <p:cNvSpPr/>
              <p:nvPr/>
            </p:nvSpPr>
            <p:spPr>
              <a:xfrm>
                <a:off x="6573198" y="3981648"/>
                <a:ext cx="11186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186" h="1">
                    <a:moveTo>
                      <a:pt x="11185" y="0"/>
                    </a:moveTo>
                    <a:lnTo>
                      <a:pt x="0" y="0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Freeform 191"/>
              <p:cNvSpPr/>
              <p:nvPr/>
            </p:nvSpPr>
            <p:spPr>
              <a:xfrm>
                <a:off x="6606754" y="4068003"/>
                <a:ext cx="185092" cy="269086"/>
              </a:xfrm>
              <a:custGeom>
                <a:avLst/>
                <a:gdLst/>
                <a:ahLst/>
                <a:cxnLst/>
                <a:rect l="0" t="0" r="0" b="0"/>
                <a:pathLst>
                  <a:path w="185092" h="269086">
                    <a:moveTo>
                      <a:pt x="145409" y="25499"/>
                    </a:moveTo>
                    <a:lnTo>
                      <a:pt x="126307" y="8882"/>
                    </a:lnTo>
                    <a:lnTo>
                      <a:pt x="108335" y="299"/>
                    </a:lnTo>
                    <a:lnTo>
                      <a:pt x="98323" y="0"/>
                    </a:lnTo>
                    <a:lnTo>
                      <a:pt x="77255" y="6295"/>
                    </a:lnTo>
                    <a:lnTo>
                      <a:pt x="50370" y="23813"/>
                    </a:lnTo>
                    <a:lnTo>
                      <a:pt x="37714" y="40906"/>
                    </a:lnTo>
                    <a:lnTo>
                      <a:pt x="32601" y="50684"/>
                    </a:lnTo>
                    <a:lnTo>
                      <a:pt x="30231" y="71491"/>
                    </a:lnTo>
                    <a:lnTo>
                      <a:pt x="31340" y="82259"/>
                    </a:lnTo>
                    <a:lnTo>
                      <a:pt x="35807" y="90681"/>
                    </a:lnTo>
                    <a:lnTo>
                      <a:pt x="50713" y="103352"/>
                    </a:lnTo>
                    <a:lnTo>
                      <a:pt x="112377" y="129529"/>
                    </a:lnTo>
                    <a:lnTo>
                      <a:pt x="145565" y="140972"/>
                    </a:lnTo>
                    <a:lnTo>
                      <a:pt x="164535" y="155117"/>
                    </a:lnTo>
                    <a:lnTo>
                      <a:pt x="173074" y="164109"/>
                    </a:lnTo>
                    <a:lnTo>
                      <a:pt x="182561" y="187357"/>
                    </a:lnTo>
                    <a:lnTo>
                      <a:pt x="185091" y="200516"/>
                    </a:lnTo>
                    <a:lnTo>
                      <a:pt x="181274" y="221766"/>
                    </a:lnTo>
                    <a:lnTo>
                      <a:pt x="176776" y="230912"/>
                    </a:lnTo>
                    <a:lnTo>
                      <a:pt x="161835" y="244389"/>
                    </a:lnTo>
                    <a:lnTo>
                      <a:pt x="121864" y="263168"/>
                    </a:lnTo>
                    <a:lnTo>
                      <a:pt x="83198" y="269085"/>
                    </a:lnTo>
                    <a:lnTo>
                      <a:pt x="46193" y="264900"/>
                    </a:lnTo>
                    <a:lnTo>
                      <a:pt x="0" y="249205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3" name="Freeform 192"/>
              <p:cNvSpPr/>
              <p:nvPr/>
            </p:nvSpPr>
            <p:spPr>
              <a:xfrm>
                <a:off x="6978722" y="4124850"/>
                <a:ext cx="198485" cy="192823"/>
              </a:xfrm>
              <a:custGeom>
                <a:avLst/>
                <a:gdLst/>
                <a:ahLst/>
                <a:cxnLst/>
                <a:rect l="0" t="0" r="0" b="0"/>
                <a:pathLst>
                  <a:path w="198485" h="192823">
                    <a:moveTo>
                      <a:pt x="142557" y="58134"/>
                    </a:moveTo>
                    <a:lnTo>
                      <a:pt x="111421" y="17367"/>
                    </a:lnTo>
                    <a:lnTo>
                      <a:pt x="84033" y="761"/>
                    </a:lnTo>
                    <a:lnTo>
                      <a:pt x="74956" y="0"/>
                    </a:lnTo>
                    <a:lnTo>
                      <a:pt x="58243" y="5783"/>
                    </a:lnTo>
                    <a:lnTo>
                      <a:pt x="34859" y="23014"/>
                    </a:lnTo>
                    <a:lnTo>
                      <a:pt x="23022" y="43354"/>
                    </a:lnTo>
                    <a:lnTo>
                      <a:pt x="2580" y="103645"/>
                    </a:lnTo>
                    <a:lnTo>
                      <a:pt x="0" y="143978"/>
                    </a:lnTo>
                    <a:lnTo>
                      <a:pt x="3802" y="168370"/>
                    </a:lnTo>
                    <a:lnTo>
                      <a:pt x="9040" y="177609"/>
                    </a:lnTo>
                    <a:lnTo>
                      <a:pt x="24804" y="191189"/>
                    </a:lnTo>
                    <a:lnTo>
                      <a:pt x="32984" y="192822"/>
                    </a:lnTo>
                    <a:lnTo>
                      <a:pt x="40923" y="191424"/>
                    </a:lnTo>
                    <a:lnTo>
                      <a:pt x="48702" y="188007"/>
                    </a:lnTo>
                    <a:lnTo>
                      <a:pt x="60659" y="174268"/>
                    </a:lnTo>
                    <a:lnTo>
                      <a:pt x="86314" y="110141"/>
                    </a:lnTo>
                    <a:lnTo>
                      <a:pt x="101482" y="59569"/>
                    </a:lnTo>
                    <a:lnTo>
                      <a:pt x="105231" y="55363"/>
                    </a:lnTo>
                    <a:lnTo>
                      <a:pt x="108973" y="56287"/>
                    </a:lnTo>
                    <a:lnTo>
                      <a:pt x="116445" y="67256"/>
                    </a:lnTo>
                    <a:lnTo>
                      <a:pt x="134683" y="101363"/>
                    </a:lnTo>
                    <a:lnTo>
                      <a:pt x="169092" y="138718"/>
                    </a:lnTo>
                    <a:lnTo>
                      <a:pt x="198484" y="158802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4" name="Freeform 193"/>
              <p:cNvSpPr/>
              <p:nvPr/>
            </p:nvSpPr>
            <p:spPr>
              <a:xfrm>
                <a:off x="7221946" y="3959278"/>
                <a:ext cx="147553" cy="321331"/>
              </a:xfrm>
              <a:custGeom>
                <a:avLst/>
                <a:gdLst/>
                <a:ahLst/>
                <a:cxnLst/>
                <a:rect l="0" t="0" r="0" b="0"/>
                <a:pathLst>
                  <a:path w="147553" h="321331">
                    <a:moveTo>
                      <a:pt x="0" y="0"/>
                    </a:moveTo>
                    <a:lnTo>
                      <a:pt x="0" y="57522"/>
                    </a:lnTo>
                    <a:lnTo>
                      <a:pt x="0" y="115897"/>
                    </a:lnTo>
                    <a:lnTo>
                      <a:pt x="0" y="182986"/>
                    </a:lnTo>
                    <a:lnTo>
                      <a:pt x="0" y="248713"/>
                    </a:lnTo>
                    <a:lnTo>
                      <a:pt x="0" y="315228"/>
                    </a:lnTo>
                    <a:lnTo>
                      <a:pt x="0" y="320763"/>
                    </a:lnTo>
                    <a:lnTo>
                      <a:pt x="3315" y="258183"/>
                    </a:lnTo>
                    <a:lnTo>
                      <a:pt x="15482" y="223979"/>
                    </a:lnTo>
                    <a:lnTo>
                      <a:pt x="21507" y="212703"/>
                    </a:lnTo>
                    <a:lnTo>
                      <a:pt x="38144" y="196859"/>
                    </a:lnTo>
                    <a:lnTo>
                      <a:pt x="47800" y="190895"/>
                    </a:lnTo>
                    <a:lnTo>
                      <a:pt x="68471" y="187581"/>
                    </a:lnTo>
                    <a:lnTo>
                      <a:pt x="79204" y="188437"/>
                    </a:lnTo>
                    <a:lnTo>
                      <a:pt x="97757" y="199332"/>
                    </a:lnTo>
                    <a:lnTo>
                      <a:pt x="129921" y="236705"/>
                    </a:lnTo>
                    <a:lnTo>
                      <a:pt x="146758" y="268985"/>
                    </a:lnTo>
                    <a:lnTo>
                      <a:pt x="147552" y="278748"/>
                    </a:lnTo>
                    <a:lnTo>
                      <a:pt x="141805" y="296225"/>
                    </a:lnTo>
                    <a:lnTo>
                      <a:pt x="127651" y="308963"/>
                    </a:lnTo>
                    <a:lnTo>
                      <a:pt x="118657" y="314100"/>
                    </a:lnTo>
                    <a:lnTo>
                      <a:pt x="76309" y="321330"/>
                    </a:lnTo>
                    <a:lnTo>
                      <a:pt x="36280" y="317534"/>
                    </a:lnTo>
                    <a:lnTo>
                      <a:pt x="0" y="302003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Freeform 194"/>
              <p:cNvSpPr/>
              <p:nvPr/>
            </p:nvSpPr>
            <p:spPr>
              <a:xfrm>
                <a:off x="7442148" y="4149428"/>
                <a:ext cx="155401" cy="186612"/>
              </a:xfrm>
              <a:custGeom>
                <a:avLst/>
                <a:gdLst/>
                <a:ahLst/>
                <a:cxnLst/>
                <a:rect l="0" t="0" r="0" b="0"/>
                <a:pathLst>
                  <a:path w="155401" h="186612">
                    <a:moveTo>
                      <a:pt x="92988" y="11186"/>
                    </a:moveTo>
                    <a:lnTo>
                      <a:pt x="59753" y="21358"/>
                    </a:lnTo>
                    <a:lnTo>
                      <a:pt x="18953" y="53047"/>
                    </a:lnTo>
                    <a:lnTo>
                      <a:pt x="2144" y="86696"/>
                    </a:lnTo>
                    <a:lnTo>
                      <a:pt x="0" y="110615"/>
                    </a:lnTo>
                    <a:lnTo>
                      <a:pt x="4433" y="133674"/>
                    </a:lnTo>
                    <a:lnTo>
                      <a:pt x="14689" y="156350"/>
                    </a:lnTo>
                    <a:lnTo>
                      <a:pt x="30847" y="172229"/>
                    </a:lnTo>
                    <a:lnTo>
                      <a:pt x="51698" y="182186"/>
                    </a:lnTo>
                    <a:lnTo>
                      <a:pt x="77537" y="186611"/>
                    </a:lnTo>
                    <a:lnTo>
                      <a:pt x="102277" y="181949"/>
                    </a:lnTo>
                    <a:lnTo>
                      <a:pt x="124458" y="170349"/>
                    </a:lnTo>
                    <a:lnTo>
                      <a:pt x="142601" y="152765"/>
                    </a:lnTo>
                    <a:lnTo>
                      <a:pt x="152322" y="129208"/>
                    </a:lnTo>
                    <a:lnTo>
                      <a:pt x="155400" y="103410"/>
                    </a:lnTo>
                    <a:lnTo>
                      <a:pt x="152626" y="79516"/>
                    </a:lnTo>
                    <a:lnTo>
                      <a:pt x="138138" y="45103"/>
                    </a:lnTo>
                    <a:lnTo>
                      <a:pt x="118103" y="17231"/>
                    </a:lnTo>
                    <a:lnTo>
                      <a:pt x="107050" y="7658"/>
                    </a:lnTo>
                    <a:lnTo>
                      <a:pt x="92988" y="0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6" name="Freeform 195"/>
              <p:cNvSpPr/>
              <p:nvPr/>
            </p:nvSpPr>
            <p:spPr>
              <a:xfrm>
                <a:off x="7669820" y="4071131"/>
                <a:ext cx="142669" cy="226058"/>
              </a:xfrm>
              <a:custGeom>
                <a:avLst/>
                <a:gdLst/>
                <a:ahLst/>
                <a:cxnLst/>
                <a:rect l="0" t="0" r="0" b="0"/>
                <a:pathLst>
                  <a:path w="142669" h="226058">
                    <a:moveTo>
                      <a:pt x="10725" y="67112"/>
                    </a:moveTo>
                    <a:lnTo>
                      <a:pt x="1872" y="106928"/>
                    </a:lnTo>
                    <a:lnTo>
                      <a:pt x="0" y="161559"/>
                    </a:lnTo>
                    <a:lnTo>
                      <a:pt x="6374" y="187386"/>
                    </a:lnTo>
                    <a:lnTo>
                      <a:pt x="11552" y="199493"/>
                    </a:lnTo>
                    <a:lnTo>
                      <a:pt x="27249" y="216259"/>
                    </a:lnTo>
                    <a:lnTo>
                      <a:pt x="36655" y="222470"/>
                    </a:lnTo>
                    <a:lnTo>
                      <a:pt x="57049" y="226057"/>
                    </a:lnTo>
                    <a:lnTo>
                      <a:pt x="67706" y="225273"/>
                    </a:lnTo>
                    <a:lnTo>
                      <a:pt x="86177" y="217774"/>
                    </a:lnTo>
                    <a:lnTo>
                      <a:pt x="94582" y="212295"/>
                    </a:lnTo>
                    <a:lnTo>
                      <a:pt x="107237" y="196264"/>
                    </a:lnTo>
                    <a:lnTo>
                      <a:pt x="133399" y="130465"/>
                    </a:lnTo>
                    <a:lnTo>
                      <a:pt x="142668" y="67888"/>
                    </a:lnTo>
                    <a:lnTo>
                      <a:pt x="135795" y="11518"/>
                    </a:lnTo>
                    <a:lnTo>
                      <a:pt x="133764" y="0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7" name="Freeform 196"/>
              <p:cNvSpPr/>
              <p:nvPr/>
            </p:nvSpPr>
            <p:spPr>
              <a:xfrm>
                <a:off x="7893067" y="3948092"/>
                <a:ext cx="11185" cy="290820"/>
              </a:xfrm>
              <a:custGeom>
                <a:avLst/>
                <a:gdLst/>
                <a:ahLst/>
                <a:cxnLst/>
                <a:rect l="0" t="0" r="0" b="0"/>
                <a:pathLst>
                  <a:path w="11185" h="290820">
                    <a:moveTo>
                      <a:pt x="0" y="0"/>
                    </a:moveTo>
                    <a:lnTo>
                      <a:pt x="0" y="51983"/>
                    </a:lnTo>
                    <a:lnTo>
                      <a:pt x="0" y="114803"/>
                    </a:lnTo>
                    <a:lnTo>
                      <a:pt x="0" y="166030"/>
                    </a:lnTo>
                    <a:lnTo>
                      <a:pt x="1242" y="228839"/>
                    </a:lnTo>
                    <a:lnTo>
                      <a:pt x="11184" y="290819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8" name="Freeform 197"/>
              <p:cNvSpPr/>
              <p:nvPr/>
            </p:nvSpPr>
            <p:spPr>
              <a:xfrm>
                <a:off x="7848324" y="4015204"/>
                <a:ext cx="156596" cy="44742"/>
              </a:xfrm>
              <a:custGeom>
                <a:avLst/>
                <a:gdLst/>
                <a:ahLst/>
                <a:cxnLst/>
                <a:rect l="0" t="0" r="0" b="0"/>
                <a:pathLst>
                  <a:path w="156596" h="44742">
                    <a:moveTo>
                      <a:pt x="156595" y="0"/>
                    </a:moveTo>
                    <a:lnTo>
                      <a:pt x="116779" y="8853"/>
                    </a:lnTo>
                    <a:lnTo>
                      <a:pt x="56576" y="19809"/>
                    </a:lnTo>
                    <a:lnTo>
                      <a:pt x="17942" y="33786"/>
                    </a:lnTo>
                    <a:lnTo>
                      <a:pt x="0" y="44741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9" name="Freeform 198"/>
              <p:cNvSpPr/>
              <p:nvPr/>
            </p:nvSpPr>
            <p:spPr>
              <a:xfrm>
                <a:off x="8211755" y="3972102"/>
                <a:ext cx="207022" cy="381710"/>
              </a:xfrm>
              <a:custGeom>
                <a:avLst/>
                <a:gdLst/>
                <a:ahLst/>
                <a:cxnLst/>
                <a:rect l="0" t="0" r="0" b="0"/>
                <a:pathLst>
                  <a:path w="207022" h="381710">
                    <a:moveTo>
                      <a:pt x="72797" y="9546"/>
                    </a:moveTo>
                    <a:lnTo>
                      <a:pt x="43569" y="66782"/>
                    </a:lnTo>
                    <a:lnTo>
                      <a:pt x="23137" y="124000"/>
                    </a:lnTo>
                    <a:lnTo>
                      <a:pt x="39825" y="64425"/>
                    </a:lnTo>
                    <a:lnTo>
                      <a:pt x="48200" y="43880"/>
                    </a:lnTo>
                    <a:lnTo>
                      <a:pt x="68132" y="18338"/>
                    </a:lnTo>
                    <a:lnTo>
                      <a:pt x="86881" y="2683"/>
                    </a:lnTo>
                    <a:lnTo>
                      <a:pt x="97100" y="0"/>
                    </a:lnTo>
                    <a:lnTo>
                      <a:pt x="118397" y="3646"/>
                    </a:lnTo>
                    <a:lnTo>
                      <a:pt x="136977" y="16866"/>
                    </a:lnTo>
                    <a:lnTo>
                      <a:pt x="152277" y="35170"/>
                    </a:lnTo>
                    <a:lnTo>
                      <a:pt x="163220" y="55733"/>
                    </a:lnTo>
                    <a:lnTo>
                      <a:pt x="171441" y="109488"/>
                    </a:lnTo>
                    <a:lnTo>
                      <a:pt x="171623" y="160678"/>
                    </a:lnTo>
                    <a:lnTo>
                      <a:pt x="164357" y="213959"/>
                    </a:lnTo>
                    <a:lnTo>
                      <a:pt x="150768" y="273815"/>
                    </a:lnTo>
                    <a:lnTo>
                      <a:pt x="129924" y="339815"/>
                    </a:lnTo>
                    <a:lnTo>
                      <a:pt x="113100" y="359740"/>
                    </a:lnTo>
                    <a:lnTo>
                      <a:pt x="82668" y="378993"/>
                    </a:lnTo>
                    <a:lnTo>
                      <a:pt x="57713" y="381709"/>
                    </a:lnTo>
                    <a:lnTo>
                      <a:pt x="32537" y="377531"/>
                    </a:lnTo>
                    <a:lnTo>
                      <a:pt x="13063" y="367388"/>
                    </a:lnTo>
                    <a:lnTo>
                      <a:pt x="6875" y="358719"/>
                    </a:lnTo>
                    <a:lnTo>
                      <a:pt x="0" y="335828"/>
                    </a:lnTo>
                    <a:lnTo>
                      <a:pt x="3573" y="312398"/>
                    </a:lnTo>
                    <a:lnTo>
                      <a:pt x="8005" y="300930"/>
                    </a:lnTo>
                    <a:lnTo>
                      <a:pt x="22873" y="284874"/>
                    </a:lnTo>
                    <a:lnTo>
                      <a:pt x="32058" y="278852"/>
                    </a:lnTo>
                    <a:lnTo>
                      <a:pt x="68735" y="270377"/>
                    </a:lnTo>
                    <a:lnTo>
                      <a:pt x="133352" y="267514"/>
                    </a:lnTo>
                    <a:lnTo>
                      <a:pt x="185334" y="266948"/>
                    </a:lnTo>
                    <a:lnTo>
                      <a:pt x="207021" y="266809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0" name="Freeform 199"/>
              <p:cNvSpPr/>
              <p:nvPr/>
            </p:nvSpPr>
            <p:spPr>
              <a:xfrm>
                <a:off x="8431763" y="4004019"/>
                <a:ext cx="123873" cy="348213"/>
              </a:xfrm>
              <a:custGeom>
                <a:avLst/>
                <a:gdLst/>
                <a:ahLst/>
                <a:cxnLst/>
                <a:rect l="0" t="0" r="0" b="0"/>
                <a:pathLst>
                  <a:path w="123873" h="348213">
                    <a:moveTo>
                      <a:pt x="98866" y="0"/>
                    </a:moveTo>
                    <a:lnTo>
                      <a:pt x="68395" y="57236"/>
                    </a:lnTo>
                    <a:lnTo>
                      <a:pt x="34907" y="117964"/>
                    </a:lnTo>
                    <a:lnTo>
                      <a:pt x="15714" y="183394"/>
                    </a:lnTo>
                    <a:lnTo>
                      <a:pt x="7319" y="242165"/>
                    </a:lnTo>
                    <a:lnTo>
                      <a:pt x="0" y="295984"/>
                    </a:lnTo>
                    <a:lnTo>
                      <a:pt x="5627" y="318385"/>
                    </a:lnTo>
                    <a:lnTo>
                      <a:pt x="10608" y="327838"/>
                    </a:lnTo>
                    <a:lnTo>
                      <a:pt x="26085" y="341656"/>
                    </a:lnTo>
                    <a:lnTo>
                      <a:pt x="35431" y="347081"/>
                    </a:lnTo>
                    <a:lnTo>
                      <a:pt x="45391" y="348212"/>
                    </a:lnTo>
                    <a:lnTo>
                      <a:pt x="66400" y="342840"/>
                    </a:lnTo>
                    <a:lnTo>
                      <a:pt x="99189" y="325841"/>
                    </a:lnTo>
                    <a:lnTo>
                      <a:pt x="114751" y="305555"/>
                    </a:lnTo>
                    <a:lnTo>
                      <a:pt x="120642" y="293186"/>
                    </a:lnTo>
                    <a:lnTo>
                      <a:pt x="123872" y="266186"/>
                    </a:lnTo>
                    <a:lnTo>
                      <a:pt x="122993" y="252026"/>
                    </a:lnTo>
                    <a:lnTo>
                      <a:pt x="118680" y="241343"/>
                    </a:lnTo>
                    <a:lnTo>
                      <a:pt x="103943" y="226160"/>
                    </a:lnTo>
                    <a:lnTo>
                      <a:pt x="94794" y="222856"/>
                    </a:lnTo>
                    <a:lnTo>
                      <a:pt x="74685" y="222500"/>
                    </a:lnTo>
                    <a:lnTo>
                      <a:pt x="59948" y="226485"/>
                    </a:lnTo>
                    <a:lnTo>
                      <a:pt x="42939" y="234892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1" name="Freeform 200"/>
              <p:cNvSpPr/>
              <p:nvPr/>
            </p:nvSpPr>
            <p:spPr>
              <a:xfrm>
                <a:off x="8653668" y="4294837"/>
                <a:ext cx="11186" cy="11186"/>
              </a:xfrm>
              <a:custGeom>
                <a:avLst/>
                <a:gdLst/>
                <a:ahLst/>
                <a:cxnLst/>
                <a:rect l="0" t="0" r="0" b="0"/>
                <a:pathLst>
                  <a:path w="11186" h="11186">
                    <a:moveTo>
                      <a:pt x="11185" y="11185"/>
                    </a:moveTo>
                    <a:lnTo>
                      <a:pt x="0" y="0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Freeform 201"/>
              <p:cNvSpPr/>
              <p:nvPr/>
            </p:nvSpPr>
            <p:spPr>
              <a:xfrm>
                <a:off x="8723673" y="3947698"/>
                <a:ext cx="121826" cy="403067"/>
              </a:xfrm>
              <a:custGeom>
                <a:avLst/>
                <a:gdLst/>
                <a:ahLst/>
                <a:cxnLst/>
                <a:rect l="0" t="0" r="0" b="0"/>
                <a:pathLst>
                  <a:path w="121826" h="403067">
                    <a:moveTo>
                      <a:pt x="86590" y="190545"/>
                    </a:moveTo>
                    <a:lnTo>
                      <a:pt x="104425" y="132066"/>
                    </a:lnTo>
                    <a:lnTo>
                      <a:pt x="108064" y="77451"/>
                    </a:lnTo>
                    <a:lnTo>
                      <a:pt x="106076" y="49555"/>
                    </a:lnTo>
                    <a:lnTo>
                      <a:pt x="96907" y="24729"/>
                    </a:lnTo>
                    <a:lnTo>
                      <a:pt x="81232" y="7895"/>
                    </a:lnTo>
                    <a:lnTo>
                      <a:pt x="71833" y="1667"/>
                    </a:lnTo>
                    <a:lnTo>
                      <a:pt x="63081" y="0"/>
                    </a:lnTo>
                    <a:lnTo>
                      <a:pt x="54760" y="1374"/>
                    </a:lnTo>
                    <a:lnTo>
                      <a:pt x="46728" y="4776"/>
                    </a:lnTo>
                    <a:lnTo>
                      <a:pt x="23547" y="27377"/>
                    </a:lnTo>
                    <a:lnTo>
                      <a:pt x="6874" y="57687"/>
                    </a:lnTo>
                    <a:lnTo>
                      <a:pt x="0" y="96219"/>
                    </a:lnTo>
                    <a:lnTo>
                      <a:pt x="3902" y="145059"/>
                    </a:lnTo>
                    <a:lnTo>
                      <a:pt x="12970" y="170744"/>
                    </a:lnTo>
                    <a:lnTo>
                      <a:pt x="18867" y="181072"/>
                    </a:lnTo>
                    <a:lnTo>
                      <a:pt x="26527" y="186715"/>
                    </a:lnTo>
                    <a:lnTo>
                      <a:pt x="35362" y="189234"/>
                    </a:lnTo>
                    <a:lnTo>
                      <a:pt x="44982" y="189671"/>
                    </a:lnTo>
                    <a:lnTo>
                      <a:pt x="65611" y="183528"/>
                    </a:lnTo>
                    <a:lnTo>
                      <a:pt x="76333" y="178410"/>
                    </a:lnTo>
                    <a:lnTo>
                      <a:pt x="91558" y="162781"/>
                    </a:lnTo>
                    <a:lnTo>
                      <a:pt x="117399" y="128305"/>
                    </a:lnTo>
                    <a:lnTo>
                      <a:pt x="120800" y="126681"/>
                    </a:lnTo>
                    <a:lnTo>
                      <a:pt x="121825" y="129327"/>
                    </a:lnTo>
                    <a:lnTo>
                      <a:pt x="120293" y="196340"/>
                    </a:lnTo>
                    <a:lnTo>
                      <a:pt x="120190" y="248188"/>
                    </a:lnTo>
                    <a:lnTo>
                      <a:pt x="120154" y="315441"/>
                    </a:lnTo>
                    <a:lnTo>
                      <a:pt x="120146" y="381692"/>
                    </a:lnTo>
                    <a:lnTo>
                      <a:pt x="120146" y="403066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Freeform 202"/>
              <p:cNvSpPr/>
              <p:nvPr/>
            </p:nvSpPr>
            <p:spPr>
              <a:xfrm>
                <a:off x="8915548" y="4004019"/>
                <a:ext cx="171919" cy="366007"/>
              </a:xfrm>
              <a:custGeom>
                <a:avLst/>
                <a:gdLst/>
                <a:ahLst/>
                <a:cxnLst/>
                <a:rect l="0" t="0" r="0" b="0"/>
                <a:pathLst>
                  <a:path w="171919" h="366007">
                    <a:moveTo>
                      <a:pt x="129606" y="0"/>
                    </a:moveTo>
                    <a:lnTo>
                      <a:pt x="84251" y="3314"/>
                    </a:lnTo>
                    <a:lnTo>
                      <a:pt x="40002" y="15569"/>
                    </a:lnTo>
                    <a:lnTo>
                      <a:pt x="21014" y="29290"/>
                    </a:lnTo>
                    <a:lnTo>
                      <a:pt x="12470" y="38169"/>
                    </a:lnTo>
                    <a:lnTo>
                      <a:pt x="2978" y="61291"/>
                    </a:lnTo>
                    <a:lnTo>
                      <a:pt x="0" y="88138"/>
                    </a:lnTo>
                    <a:lnTo>
                      <a:pt x="2820" y="116641"/>
                    </a:lnTo>
                    <a:lnTo>
                      <a:pt x="6555" y="123745"/>
                    </a:lnTo>
                    <a:lnTo>
                      <a:pt x="11530" y="125995"/>
                    </a:lnTo>
                    <a:lnTo>
                      <a:pt x="54678" y="116984"/>
                    </a:lnTo>
                    <a:lnTo>
                      <a:pt x="80563" y="119519"/>
                    </a:lnTo>
                    <a:lnTo>
                      <a:pt x="102009" y="131417"/>
                    </a:lnTo>
                    <a:lnTo>
                      <a:pt x="142589" y="172382"/>
                    </a:lnTo>
                    <a:lnTo>
                      <a:pt x="162045" y="216744"/>
                    </a:lnTo>
                    <a:lnTo>
                      <a:pt x="171918" y="273011"/>
                    </a:lnTo>
                    <a:lnTo>
                      <a:pt x="166639" y="299060"/>
                    </a:lnTo>
                    <a:lnTo>
                      <a:pt x="149693" y="331374"/>
                    </a:lnTo>
                    <a:lnTo>
                      <a:pt x="134805" y="347370"/>
                    </a:lnTo>
                    <a:lnTo>
                      <a:pt x="115761" y="358622"/>
                    </a:lnTo>
                    <a:lnTo>
                      <a:pt x="78139" y="366006"/>
                    </a:lnTo>
                    <a:lnTo>
                      <a:pt x="17754" y="357930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Freeform 203"/>
              <p:cNvSpPr/>
              <p:nvPr/>
            </p:nvSpPr>
            <p:spPr>
              <a:xfrm>
                <a:off x="9123452" y="3914537"/>
                <a:ext cx="101354" cy="268448"/>
              </a:xfrm>
              <a:custGeom>
                <a:avLst/>
                <a:gdLst/>
                <a:ahLst/>
                <a:cxnLst/>
                <a:rect l="0" t="0" r="0" b="0"/>
                <a:pathLst>
                  <a:path w="101354" h="268448">
                    <a:moveTo>
                      <a:pt x="0" y="0"/>
                    </a:moveTo>
                    <a:lnTo>
                      <a:pt x="55993" y="20321"/>
                    </a:lnTo>
                    <a:lnTo>
                      <a:pt x="96457" y="52910"/>
                    </a:lnTo>
                    <a:lnTo>
                      <a:pt x="100347" y="61372"/>
                    </a:lnTo>
                    <a:lnTo>
                      <a:pt x="101353" y="80717"/>
                    </a:lnTo>
                    <a:lnTo>
                      <a:pt x="97396" y="88610"/>
                    </a:lnTo>
                    <a:lnTo>
                      <a:pt x="39338" y="138032"/>
                    </a:lnTo>
                    <a:lnTo>
                      <a:pt x="19784" y="179717"/>
                    </a:lnTo>
                    <a:lnTo>
                      <a:pt x="18321" y="201669"/>
                    </a:lnTo>
                    <a:lnTo>
                      <a:pt x="33555" y="268447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Freeform 204"/>
              <p:cNvSpPr/>
              <p:nvPr/>
            </p:nvSpPr>
            <p:spPr>
              <a:xfrm>
                <a:off x="9157007" y="432839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9" name="Group 208"/>
            <p:cNvGrpSpPr/>
            <p:nvPr/>
          </p:nvGrpSpPr>
          <p:grpSpPr>
            <a:xfrm>
              <a:off x="7149997" y="4654467"/>
              <a:ext cx="774160" cy="779420"/>
              <a:chOff x="7149997" y="4654467"/>
              <a:chExt cx="774160" cy="779420"/>
            </a:xfrm>
          </p:grpSpPr>
          <p:sp>
            <p:nvSpPr>
              <p:cNvPr id="207" name="Freeform 206"/>
              <p:cNvSpPr/>
              <p:nvPr/>
            </p:nvSpPr>
            <p:spPr>
              <a:xfrm>
                <a:off x="7408681" y="4831733"/>
                <a:ext cx="257524" cy="489085"/>
              </a:xfrm>
              <a:custGeom>
                <a:avLst/>
                <a:gdLst/>
                <a:ahLst/>
                <a:cxnLst/>
                <a:rect l="0" t="0" r="0" b="0"/>
                <a:pathLst>
                  <a:path w="257524" h="489085">
                    <a:moveTo>
                      <a:pt x="81713" y="0"/>
                    </a:moveTo>
                    <a:lnTo>
                      <a:pt x="52486" y="57236"/>
                    </a:lnTo>
                    <a:lnTo>
                      <a:pt x="39636" y="88627"/>
                    </a:lnTo>
                    <a:lnTo>
                      <a:pt x="12452" y="135830"/>
                    </a:lnTo>
                    <a:lnTo>
                      <a:pt x="8197" y="139023"/>
                    </a:lnTo>
                    <a:lnTo>
                      <a:pt x="4118" y="137423"/>
                    </a:lnTo>
                    <a:lnTo>
                      <a:pt x="156" y="132628"/>
                    </a:lnTo>
                    <a:lnTo>
                      <a:pt x="0" y="125703"/>
                    </a:lnTo>
                    <a:lnTo>
                      <a:pt x="23165" y="66364"/>
                    </a:lnTo>
                    <a:lnTo>
                      <a:pt x="43376" y="34577"/>
                    </a:lnTo>
                    <a:lnTo>
                      <a:pt x="62189" y="17024"/>
                    </a:lnTo>
                    <a:lnTo>
                      <a:pt x="86293" y="7566"/>
                    </a:lnTo>
                    <a:lnTo>
                      <a:pt x="112334" y="4606"/>
                    </a:lnTo>
                    <a:lnTo>
                      <a:pt x="136335" y="7432"/>
                    </a:lnTo>
                    <a:lnTo>
                      <a:pt x="156117" y="19460"/>
                    </a:lnTo>
                    <a:lnTo>
                      <a:pt x="164872" y="27887"/>
                    </a:lnTo>
                    <a:lnTo>
                      <a:pt x="174601" y="50506"/>
                    </a:lnTo>
                    <a:lnTo>
                      <a:pt x="177680" y="75888"/>
                    </a:lnTo>
                    <a:lnTo>
                      <a:pt x="166358" y="133906"/>
                    </a:lnTo>
                    <a:lnTo>
                      <a:pt x="150016" y="161748"/>
                    </a:lnTo>
                    <a:lnTo>
                      <a:pt x="129431" y="185739"/>
                    </a:lnTo>
                    <a:lnTo>
                      <a:pt x="98735" y="204699"/>
                    </a:lnTo>
                    <a:lnTo>
                      <a:pt x="100518" y="204821"/>
                    </a:lnTo>
                    <a:lnTo>
                      <a:pt x="105434" y="203659"/>
                    </a:lnTo>
                    <a:lnTo>
                      <a:pt x="136107" y="207962"/>
                    </a:lnTo>
                    <a:lnTo>
                      <a:pt x="156016" y="217123"/>
                    </a:lnTo>
                    <a:lnTo>
                      <a:pt x="211976" y="264989"/>
                    </a:lnTo>
                    <a:lnTo>
                      <a:pt x="240748" y="303530"/>
                    </a:lnTo>
                    <a:lnTo>
                      <a:pt x="254221" y="337254"/>
                    </a:lnTo>
                    <a:lnTo>
                      <a:pt x="257523" y="376936"/>
                    </a:lnTo>
                    <a:lnTo>
                      <a:pt x="249939" y="412860"/>
                    </a:lnTo>
                    <a:lnTo>
                      <a:pt x="225738" y="455087"/>
                    </a:lnTo>
                    <a:lnTo>
                      <a:pt x="210350" y="470708"/>
                    </a:lnTo>
                    <a:lnTo>
                      <a:pt x="191084" y="481794"/>
                    </a:lnTo>
                    <a:lnTo>
                      <a:pt x="153338" y="489084"/>
                    </a:lnTo>
                    <a:lnTo>
                      <a:pt x="110669" y="485307"/>
                    </a:lnTo>
                    <a:lnTo>
                      <a:pt x="87954" y="476268"/>
                    </a:lnTo>
                    <a:lnTo>
                      <a:pt x="36973" y="436227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Freeform 207"/>
              <p:cNvSpPr/>
              <p:nvPr/>
            </p:nvSpPr>
            <p:spPr>
              <a:xfrm>
                <a:off x="7149997" y="4654467"/>
                <a:ext cx="774160" cy="779420"/>
              </a:xfrm>
              <a:custGeom>
                <a:avLst/>
                <a:gdLst/>
                <a:ahLst/>
                <a:cxnLst/>
                <a:rect l="0" t="0" r="0" b="0"/>
                <a:pathLst>
                  <a:path w="774160" h="779420">
                    <a:moveTo>
                      <a:pt x="519363" y="76598"/>
                    </a:moveTo>
                    <a:lnTo>
                      <a:pt x="460884" y="38440"/>
                    </a:lnTo>
                    <a:lnTo>
                      <a:pt x="397706" y="7852"/>
                    </a:lnTo>
                    <a:lnTo>
                      <a:pt x="357240" y="1130"/>
                    </a:lnTo>
                    <a:lnTo>
                      <a:pt x="299029" y="7789"/>
                    </a:lnTo>
                    <a:lnTo>
                      <a:pt x="242974" y="21073"/>
                    </a:lnTo>
                    <a:lnTo>
                      <a:pt x="195629" y="41602"/>
                    </a:lnTo>
                    <a:lnTo>
                      <a:pt x="130292" y="89067"/>
                    </a:lnTo>
                    <a:lnTo>
                      <a:pt x="73144" y="151693"/>
                    </a:lnTo>
                    <a:lnTo>
                      <a:pt x="42358" y="195966"/>
                    </a:lnTo>
                    <a:lnTo>
                      <a:pt x="21271" y="261512"/>
                    </a:lnTo>
                    <a:lnTo>
                      <a:pt x="9017" y="315876"/>
                    </a:lnTo>
                    <a:lnTo>
                      <a:pt x="0" y="371340"/>
                    </a:lnTo>
                    <a:lnTo>
                      <a:pt x="4095" y="425886"/>
                    </a:lnTo>
                    <a:lnTo>
                      <a:pt x="16612" y="486170"/>
                    </a:lnTo>
                    <a:lnTo>
                      <a:pt x="36991" y="540288"/>
                    </a:lnTo>
                    <a:lnTo>
                      <a:pt x="63709" y="597606"/>
                    </a:lnTo>
                    <a:lnTo>
                      <a:pt x="85559" y="642806"/>
                    </a:lnTo>
                    <a:lnTo>
                      <a:pt x="143570" y="703585"/>
                    </a:lnTo>
                    <a:lnTo>
                      <a:pt x="170894" y="723132"/>
                    </a:lnTo>
                    <a:lnTo>
                      <a:pt x="228940" y="749121"/>
                    </a:lnTo>
                    <a:lnTo>
                      <a:pt x="288278" y="771884"/>
                    </a:lnTo>
                    <a:lnTo>
                      <a:pt x="349112" y="779419"/>
                    </a:lnTo>
                    <a:lnTo>
                      <a:pt x="416365" y="777593"/>
                    </a:lnTo>
                    <a:lnTo>
                      <a:pt x="466061" y="765683"/>
                    </a:lnTo>
                    <a:lnTo>
                      <a:pt x="526648" y="739390"/>
                    </a:lnTo>
                    <a:lnTo>
                      <a:pt x="593624" y="689505"/>
                    </a:lnTo>
                    <a:lnTo>
                      <a:pt x="649292" y="645355"/>
                    </a:lnTo>
                    <a:lnTo>
                      <a:pt x="697479" y="590052"/>
                    </a:lnTo>
                    <a:lnTo>
                      <a:pt x="736963" y="525318"/>
                    </a:lnTo>
                    <a:lnTo>
                      <a:pt x="755069" y="471095"/>
                    </a:lnTo>
                    <a:lnTo>
                      <a:pt x="768305" y="415673"/>
                    </a:lnTo>
                    <a:lnTo>
                      <a:pt x="774159" y="359896"/>
                    </a:lnTo>
                    <a:lnTo>
                      <a:pt x="769957" y="304014"/>
                    </a:lnTo>
                    <a:lnTo>
                      <a:pt x="757402" y="239633"/>
                    </a:lnTo>
                    <a:lnTo>
                      <a:pt x="744140" y="200302"/>
                    </a:lnTo>
                    <a:lnTo>
                      <a:pt x="707515" y="143105"/>
                    </a:lnTo>
                    <a:lnTo>
                      <a:pt x="661010" y="86921"/>
                    </a:lnTo>
                    <a:lnTo>
                      <a:pt x="602411" y="41210"/>
                    </a:lnTo>
                    <a:lnTo>
                      <a:pt x="542359" y="11209"/>
                    </a:lnTo>
                    <a:lnTo>
                      <a:pt x="515912" y="4038"/>
                    </a:lnTo>
                    <a:lnTo>
                      <a:pt x="461585" y="0"/>
                    </a:lnTo>
                    <a:lnTo>
                      <a:pt x="410413" y="47"/>
                    </a:lnTo>
                    <a:lnTo>
                      <a:pt x="354100" y="6137"/>
                    </a:lnTo>
                    <a:lnTo>
                      <a:pt x="306841" y="9486"/>
                    </a:lnTo>
                  </a:path>
                </a:pathLst>
              </a:custGeom>
              <a:ln w="4047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2014-10-17T16:16:29Z</dcterms:created>
  <dcterms:modified xsi:type="dcterms:W3CDTF">2014-10-17T16:17:12Z</dcterms:modified>
</cp:coreProperties>
</file>